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1"/>
  </p:sldMasterIdLst>
  <p:sldIdLst>
    <p:sldId id="256" r:id="rId2"/>
    <p:sldId id="260" r:id="rId3"/>
    <p:sldId id="284" r:id="rId4"/>
    <p:sldId id="282" r:id="rId5"/>
    <p:sldId id="285" r:id="rId6"/>
    <p:sldId id="293" r:id="rId7"/>
    <p:sldId id="281" r:id="rId8"/>
    <p:sldId id="286" r:id="rId9"/>
    <p:sldId id="300" r:id="rId10"/>
    <p:sldId id="302" r:id="rId11"/>
    <p:sldId id="272" r:id="rId12"/>
    <p:sldId id="297" r:id="rId13"/>
    <p:sldId id="290" r:id="rId14"/>
    <p:sldId id="261" r:id="rId15"/>
    <p:sldId id="257" r:id="rId16"/>
    <p:sldId id="264" r:id="rId17"/>
    <p:sldId id="270" r:id="rId18"/>
    <p:sldId id="267" r:id="rId19"/>
    <p:sldId id="280" r:id="rId20"/>
    <p:sldId id="258" r:id="rId21"/>
    <p:sldId id="273" r:id="rId22"/>
    <p:sldId id="291" r:id="rId23"/>
    <p:sldId id="274" r:id="rId24"/>
    <p:sldId id="275" r:id="rId25"/>
    <p:sldId id="292" r:id="rId26"/>
    <p:sldId id="278" r:id="rId27"/>
    <p:sldId id="279" r:id="rId28"/>
    <p:sldId id="287" r:id="rId29"/>
    <p:sldId id="288" r:id="rId30"/>
    <p:sldId id="303" r:id="rId31"/>
    <p:sldId id="289" r:id="rId32"/>
    <p:sldId id="262" r:id="rId33"/>
    <p:sldId id="276" r:id="rId34"/>
    <p:sldId id="301" r:id="rId35"/>
    <p:sldId id="294" r:id="rId36"/>
    <p:sldId id="304" r:id="rId37"/>
    <p:sldId id="305" r:id="rId38"/>
    <p:sldId id="295" r:id="rId39"/>
    <p:sldId id="296" r:id="rId40"/>
    <p:sldId id="306" r:id="rId41"/>
    <p:sldId id="299" r:id="rId4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87" d="100"/>
          <a:sy n="87" d="100"/>
        </p:scale>
        <p:origin x="-1458" y="-78"/>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diagrams/colors1.xml><?xml version="1.0" encoding="utf-8"?>
<dgm:colorsDef xmlns:dgm="http://schemas.openxmlformats.org/drawingml/2006/diagram" xmlns:a="http://schemas.openxmlformats.org/drawingml/2006/main" uniqueId="urn:microsoft.com/office/officeart/2005/8/colors/colorful1#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B43E635-F377-45E2-9B16-136B00B9D626}" type="doc">
      <dgm:prSet loTypeId="urn:microsoft.com/office/officeart/2005/8/layout/venn1" loCatId="relationship" qsTypeId="urn:microsoft.com/office/officeart/2005/8/quickstyle/simple1" qsCatId="simple" csTypeId="urn:microsoft.com/office/officeart/2005/8/colors/colorful1#1" csCatId="colorful" phldr="1"/>
      <dgm:spPr/>
    </dgm:pt>
    <dgm:pt modelId="{25336BAB-1AA0-43F4-B626-A89CF802C2F7}">
      <dgm:prSet phldrT="[Text]" custT="1"/>
      <dgm:spPr/>
      <dgm:t>
        <a:bodyPr/>
        <a:lstStyle/>
        <a:p>
          <a:pPr algn="l"/>
          <a:endParaRPr lang="en-US" sz="2400" dirty="0" smtClean="0"/>
        </a:p>
      </dgm:t>
    </dgm:pt>
    <dgm:pt modelId="{32BE9D1F-7A77-4631-9949-59697E7024E8}" type="parTrans" cxnId="{9FFB87D5-4420-4DDA-A308-F3FA8351BCC9}">
      <dgm:prSet/>
      <dgm:spPr/>
      <dgm:t>
        <a:bodyPr/>
        <a:lstStyle/>
        <a:p>
          <a:endParaRPr lang="en-US"/>
        </a:p>
      </dgm:t>
    </dgm:pt>
    <dgm:pt modelId="{0140F450-48D8-4A54-B76C-612A94DCD8EC}" type="sibTrans" cxnId="{9FFB87D5-4420-4DDA-A308-F3FA8351BCC9}">
      <dgm:prSet/>
      <dgm:spPr/>
      <dgm:t>
        <a:bodyPr/>
        <a:lstStyle/>
        <a:p>
          <a:endParaRPr lang="en-US"/>
        </a:p>
      </dgm:t>
    </dgm:pt>
    <dgm:pt modelId="{A80DAC7C-F885-4948-8630-96E56766B2C5}">
      <dgm:prSet phldrT="[Text]" custT="1"/>
      <dgm:spPr/>
      <dgm:t>
        <a:bodyPr/>
        <a:lstStyle/>
        <a:p>
          <a:pPr algn="r">
            <a:lnSpc>
              <a:spcPct val="100000"/>
            </a:lnSpc>
          </a:pPr>
          <a:endParaRPr lang="en-US" sz="2400" b="0" dirty="0"/>
        </a:p>
      </dgm:t>
    </dgm:pt>
    <dgm:pt modelId="{1EF69875-E2A1-4C01-9DEC-7E730EB9AA7D}" type="parTrans" cxnId="{8C0DAFF5-65DA-45B2-81F1-1BCDCE695265}">
      <dgm:prSet/>
      <dgm:spPr/>
      <dgm:t>
        <a:bodyPr/>
        <a:lstStyle/>
        <a:p>
          <a:endParaRPr lang="en-US"/>
        </a:p>
      </dgm:t>
    </dgm:pt>
    <dgm:pt modelId="{2CFA5DD6-550C-4179-9F77-CB303FE65F41}" type="sibTrans" cxnId="{8C0DAFF5-65DA-45B2-81F1-1BCDCE695265}">
      <dgm:prSet/>
      <dgm:spPr/>
      <dgm:t>
        <a:bodyPr/>
        <a:lstStyle/>
        <a:p>
          <a:endParaRPr lang="en-US"/>
        </a:p>
      </dgm:t>
    </dgm:pt>
    <dgm:pt modelId="{D44497D1-EE96-45CB-90EB-41B1F52C2FED}">
      <dgm:prSet/>
      <dgm:spPr/>
      <dgm:t>
        <a:bodyPr/>
        <a:lstStyle/>
        <a:p>
          <a:endParaRPr lang="en-US" dirty="0"/>
        </a:p>
      </dgm:t>
    </dgm:pt>
    <dgm:pt modelId="{CB0C8D1D-6B89-4CCF-9BDD-A84B7F443B78}" type="parTrans" cxnId="{BBA3FD45-91D3-406C-BA70-DDEB50C20E32}">
      <dgm:prSet/>
      <dgm:spPr/>
      <dgm:t>
        <a:bodyPr/>
        <a:lstStyle/>
        <a:p>
          <a:endParaRPr lang="en-US"/>
        </a:p>
      </dgm:t>
    </dgm:pt>
    <dgm:pt modelId="{EE07AE7C-EF9F-4077-B479-99B0604FD35C}" type="sibTrans" cxnId="{BBA3FD45-91D3-406C-BA70-DDEB50C20E32}">
      <dgm:prSet/>
      <dgm:spPr/>
      <dgm:t>
        <a:bodyPr/>
        <a:lstStyle/>
        <a:p>
          <a:endParaRPr lang="en-US"/>
        </a:p>
      </dgm:t>
    </dgm:pt>
    <dgm:pt modelId="{9DD32AD6-F21E-4018-BCFC-BE4121B6A3F7}">
      <dgm:prSet/>
      <dgm:spPr/>
      <dgm:t>
        <a:bodyPr/>
        <a:lstStyle/>
        <a:p>
          <a:r>
            <a:rPr lang="en-US" dirty="0" smtClean="0">
              <a:latin typeface="Calibri" pitchFamily="34" charset="0"/>
              <a:cs typeface="Calibri" pitchFamily="34" charset="0"/>
            </a:rPr>
            <a:t>Learning Java</a:t>
          </a:r>
          <a:endParaRPr lang="en-US" dirty="0">
            <a:latin typeface="Calibri" pitchFamily="34" charset="0"/>
            <a:cs typeface="Calibri" pitchFamily="34" charset="0"/>
          </a:endParaRPr>
        </a:p>
      </dgm:t>
    </dgm:pt>
    <dgm:pt modelId="{13FEA8D7-3A23-40EC-9DF2-799517A3EB2D}" type="parTrans" cxnId="{469C404E-F09E-4ED7-8512-C1C05B68A39A}">
      <dgm:prSet/>
      <dgm:spPr/>
      <dgm:t>
        <a:bodyPr/>
        <a:lstStyle/>
        <a:p>
          <a:endParaRPr lang="en-US"/>
        </a:p>
      </dgm:t>
    </dgm:pt>
    <dgm:pt modelId="{82A23F96-8566-4B55-B5B5-63285F339358}" type="sibTrans" cxnId="{469C404E-F09E-4ED7-8512-C1C05B68A39A}">
      <dgm:prSet/>
      <dgm:spPr/>
      <dgm:t>
        <a:bodyPr/>
        <a:lstStyle/>
        <a:p>
          <a:endParaRPr lang="en-US"/>
        </a:p>
      </dgm:t>
    </dgm:pt>
    <dgm:pt modelId="{3C3DAC9E-F22E-4831-A096-7F189E7FA9BE}">
      <dgm:prSet/>
      <dgm:spPr/>
      <dgm:t>
        <a:bodyPr/>
        <a:lstStyle/>
        <a:p>
          <a:r>
            <a:rPr lang="en-US" dirty="0" smtClean="0">
              <a:latin typeface="Calibri" pitchFamily="34" charset="0"/>
              <a:cs typeface="Calibri" pitchFamily="34" charset="0"/>
            </a:rPr>
            <a:t>Blended Methodologies</a:t>
          </a:r>
        </a:p>
      </dgm:t>
    </dgm:pt>
    <dgm:pt modelId="{E1DA68F3-4568-417E-9B42-12660B19F85A}" type="parTrans" cxnId="{E006C4FE-E96E-4A0F-9E9D-81D2E14501F3}">
      <dgm:prSet/>
      <dgm:spPr/>
      <dgm:t>
        <a:bodyPr/>
        <a:lstStyle/>
        <a:p>
          <a:endParaRPr lang="en-US"/>
        </a:p>
      </dgm:t>
    </dgm:pt>
    <dgm:pt modelId="{6F4561A5-6D16-4462-9248-69E69C2862E8}" type="sibTrans" cxnId="{E006C4FE-E96E-4A0F-9E9D-81D2E14501F3}">
      <dgm:prSet/>
      <dgm:spPr/>
      <dgm:t>
        <a:bodyPr/>
        <a:lstStyle/>
        <a:p>
          <a:endParaRPr lang="en-US"/>
        </a:p>
      </dgm:t>
    </dgm:pt>
    <dgm:pt modelId="{114C2B13-1183-4ADB-B5FD-085ACCB32DC8}">
      <dgm:prSet/>
      <dgm:spPr/>
      <dgm:t>
        <a:bodyPr/>
        <a:lstStyle/>
        <a:p>
          <a:r>
            <a:rPr lang="en-US" dirty="0" smtClean="0">
              <a:latin typeface="Calibri" pitchFamily="34" charset="0"/>
              <a:cs typeface="Calibri" pitchFamily="34" charset="0"/>
            </a:rPr>
            <a:t>Subversion control</a:t>
          </a:r>
        </a:p>
      </dgm:t>
    </dgm:pt>
    <dgm:pt modelId="{16517C5F-E432-43F8-84CC-9DF419D45456}" type="parTrans" cxnId="{CB89113F-9676-4CAA-837B-F5544A566EAC}">
      <dgm:prSet/>
      <dgm:spPr/>
      <dgm:t>
        <a:bodyPr/>
        <a:lstStyle/>
        <a:p>
          <a:endParaRPr lang="en-US"/>
        </a:p>
      </dgm:t>
    </dgm:pt>
    <dgm:pt modelId="{F1D75C2F-4DFD-4747-8A4D-3ECF462F90ED}" type="sibTrans" cxnId="{CB89113F-9676-4CAA-837B-F5544A566EAC}">
      <dgm:prSet/>
      <dgm:spPr/>
      <dgm:t>
        <a:bodyPr/>
        <a:lstStyle/>
        <a:p>
          <a:endParaRPr lang="en-US"/>
        </a:p>
      </dgm:t>
    </dgm:pt>
    <dgm:pt modelId="{A698A08A-C902-439D-B37D-3A071BA3DCC1}">
      <dgm:prSet/>
      <dgm:spPr/>
      <dgm:t>
        <a:bodyPr/>
        <a:lstStyle/>
        <a:p>
          <a:pPr algn="l"/>
          <a:endParaRPr lang="en-US" dirty="0"/>
        </a:p>
      </dgm:t>
    </dgm:pt>
    <dgm:pt modelId="{A3298191-8AB0-482B-A2EE-F566789A0429}" type="parTrans" cxnId="{DF9CC90A-4A06-4217-84C3-FEB682C7C8BC}">
      <dgm:prSet/>
      <dgm:spPr/>
      <dgm:t>
        <a:bodyPr/>
        <a:lstStyle/>
        <a:p>
          <a:endParaRPr lang="en-US"/>
        </a:p>
      </dgm:t>
    </dgm:pt>
    <dgm:pt modelId="{C8C16CC7-9CA1-4CEE-9855-FA9E19DAF575}" type="sibTrans" cxnId="{DF9CC90A-4A06-4217-84C3-FEB682C7C8BC}">
      <dgm:prSet/>
      <dgm:spPr/>
      <dgm:t>
        <a:bodyPr/>
        <a:lstStyle/>
        <a:p>
          <a:endParaRPr lang="en-US"/>
        </a:p>
      </dgm:t>
    </dgm:pt>
    <dgm:pt modelId="{60488FE6-9D15-4286-8546-95328EEFD8EB}">
      <dgm:prSet/>
      <dgm:spPr/>
      <dgm:t>
        <a:bodyPr/>
        <a:lstStyle/>
        <a:p>
          <a:pPr algn="r"/>
          <a:r>
            <a:rPr lang="en-US" b="0" dirty="0" smtClean="0">
              <a:latin typeface="Calibri" pitchFamily="34" charset="0"/>
              <a:cs typeface="Calibri" pitchFamily="34" charset="0"/>
            </a:rPr>
            <a:t>Large initial scope</a:t>
          </a:r>
          <a:endParaRPr lang="en-US" dirty="0">
            <a:latin typeface="Calibri" pitchFamily="34" charset="0"/>
            <a:cs typeface="Calibri" pitchFamily="34" charset="0"/>
          </a:endParaRPr>
        </a:p>
      </dgm:t>
    </dgm:pt>
    <dgm:pt modelId="{D59508F4-FB43-4709-A4E5-E5ECC0BE83D9}" type="parTrans" cxnId="{AEEC020F-C1CE-4E59-9D47-3712C3320BCC}">
      <dgm:prSet/>
      <dgm:spPr/>
      <dgm:t>
        <a:bodyPr/>
        <a:lstStyle/>
        <a:p>
          <a:endParaRPr lang="en-US"/>
        </a:p>
      </dgm:t>
    </dgm:pt>
    <dgm:pt modelId="{CAE8FD64-7C1B-480C-8452-488334A07CE3}" type="sibTrans" cxnId="{AEEC020F-C1CE-4E59-9D47-3712C3320BCC}">
      <dgm:prSet/>
      <dgm:spPr/>
      <dgm:t>
        <a:bodyPr/>
        <a:lstStyle/>
        <a:p>
          <a:endParaRPr lang="en-US"/>
        </a:p>
      </dgm:t>
    </dgm:pt>
    <dgm:pt modelId="{A5AC696C-EAAF-4316-8994-941BE51EC245}">
      <dgm:prSet/>
      <dgm:spPr/>
      <dgm:t>
        <a:bodyPr/>
        <a:lstStyle/>
        <a:p>
          <a:pPr algn="r"/>
          <a:r>
            <a:rPr lang="en-US" b="0" dirty="0" smtClean="0">
              <a:latin typeface="Calibri" pitchFamily="34" charset="0"/>
              <a:cs typeface="Calibri" pitchFamily="34" charset="0"/>
            </a:rPr>
            <a:t>Deadlines</a:t>
          </a:r>
        </a:p>
      </dgm:t>
    </dgm:pt>
    <dgm:pt modelId="{FA9746CF-94DD-4652-87E8-D2B9294E5F6F}" type="parTrans" cxnId="{B1B612FC-32E3-4598-A793-945428B66DDC}">
      <dgm:prSet/>
      <dgm:spPr/>
      <dgm:t>
        <a:bodyPr/>
        <a:lstStyle/>
        <a:p>
          <a:endParaRPr lang="en-US"/>
        </a:p>
      </dgm:t>
    </dgm:pt>
    <dgm:pt modelId="{D726EFC7-3FA2-4B77-8942-8C5F1C7845E8}" type="sibTrans" cxnId="{B1B612FC-32E3-4598-A793-945428B66DDC}">
      <dgm:prSet/>
      <dgm:spPr/>
      <dgm:t>
        <a:bodyPr/>
        <a:lstStyle/>
        <a:p>
          <a:endParaRPr lang="en-US"/>
        </a:p>
      </dgm:t>
    </dgm:pt>
    <dgm:pt modelId="{675F44C2-89E9-479A-B8A2-BD0A0E5FFA3E}">
      <dgm:prSet/>
      <dgm:spPr/>
      <dgm:t>
        <a:bodyPr/>
        <a:lstStyle/>
        <a:p>
          <a:pPr algn="r"/>
          <a:endParaRPr lang="en-US" b="0" dirty="0" smtClean="0"/>
        </a:p>
      </dgm:t>
    </dgm:pt>
    <dgm:pt modelId="{BAA3EF99-1722-4366-A70B-CCA6A3EC602A}" type="parTrans" cxnId="{FB1DB838-7C98-4F18-86C5-95279B2D8B05}">
      <dgm:prSet/>
      <dgm:spPr/>
      <dgm:t>
        <a:bodyPr/>
        <a:lstStyle/>
        <a:p>
          <a:endParaRPr lang="en-US"/>
        </a:p>
      </dgm:t>
    </dgm:pt>
    <dgm:pt modelId="{AEB71EBA-D6BF-4F89-BE05-2D56CEEE7AB9}" type="sibTrans" cxnId="{FB1DB838-7C98-4F18-86C5-95279B2D8B05}">
      <dgm:prSet/>
      <dgm:spPr/>
      <dgm:t>
        <a:bodyPr/>
        <a:lstStyle/>
        <a:p>
          <a:endParaRPr lang="en-US"/>
        </a:p>
      </dgm:t>
    </dgm:pt>
    <dgm:pt modelId="{E2599EA8-BA7F-416B-B767-08524A04E57D}">
      <dgm:prSet/>
      <dgm:spPr/>
      <dgm:t>
        <a:bodyPr/>
        <a:lstStyle/>
        <a:p>
          <a:pPr algn="r"/>
          <a:endParaRPr lang="en-US" b="0" dirty="0" smtClean="0"/>
        </a:p>
      </dgm:t>
    </dgm:pt>
    <dgm:pt modelId="{45F3BCE9-C043-4B3A-8E19-9CB6BFBEABB6}" type="parTrans" cxnId="{80C8EF9A-FCAA-482B-8E8B-C7C814D917C1}">
      <dgm:prSet/>
      <dgm:spPr/>
      <dgm:t>
        <a:bodyPr/>
        <a:lstStyle/>
        <a:p>
          <a:endParaRPr lang="en-US"/>
        </a:p>
      </dgm:t>
    </dgm:pt>
    <dgm:pt modelId="{024EA702-3F5C-433A-8462-CD8DE5CDE523}" type="sibTrans" cxnId="{80C8EF9A-FCAA-482B-8E8B-C7C814D917C1}">
      <dgm:prSet/>
      <dgm:spPr/>
      <dgm:t>
        <a:bodyPr/>
        <a:lstStyle/>
        <a:p>
          <a:endParaRPr lang="en-US"/>
        </a:p>
      </dgm:t>
    </dgm:pt>
    <dgm:pt modelId="{B674317A-B668-4D1E-BF1F-988B1FD415A9}" type="pres">
      <dgm:prSet presAssocID="{6B43E635-F377-45E2-9B16-136B00B9D626}" presName="compositeShape" presStyleCnt="0">
        <dgm:presLayoutVars>
          <dgm:chMax val="7"/>
          <dgm:dir/>
          <dgm:resizeHandles val="exact"/>
        </dgm:presLayoutVars>
      </dgm:prSet>
      <dgm:spPr/>
    </dgm:pt>
    <dgm:pt modelId="{DF8E86AD-C1A7-4CBA-8930-037852A3223F}" type="pres">
      <dgm:prSet presAssocID="{25336BAB-1AA0-43F4-B626-A89CF802C2F7}" presName="circ1" presStyleLbl="vennNode1" presStyleIdx="0" presStyleCnt="2" custScaleX="105105"/>
      <dgm:spPr/>
      <dgm:t>
        <a:bodyPr/>
        <a:lstStyle/>
        <a:p>
          <a:endParaRPr lang="en-US"/>
        </a:p>
      </dgm:t>
    </dgm:pt>
    <dgm:pt modelId="{AC530205-B78F-44DB-97C3-CDAC987B7C3C}" type="pres">
      <dgm:prSet presAssocID="{25336BAB-1AA0-43F4-B626-A89CF802C2F7}" presName="circ1Tx" presStyleLbl="revTx" presStyleIdx="0" presStyleCnt="0">
        <dgm:presLayoutVars>
          <dgm:chMax val="0"/>
          <dgm:chPref val="0"/>
          <dgm:bulletEnabled val="1"/>
        </dgm:presLayoutVars>
      </dgm:prSet>
      <dgm:spPr/>
      <dgm:t>
        <a:bodyPr/>
        <a:lstStyle/>
        <a:p>
          <a:endParaRPr lang="en-US"/>
        </a:p>
      </dgm:t>
    </dgm:pt>
    <dgm:pt modelId="{68053954-07F3-42CA-9F5C-66279C66C79E}" type="pres">
      <dgm:prSet presAssocID="{A80DAC7C-F885-4948-8630-96E56766B2C5}" presName="circ2" presStyleLbl="vennNode1" presStyleIdx="1" presStyleCnt="2" custScaleX="102455"/>
      <dgm:spPr/>
      <dgm:t>
        <a:bodyPr/>
        <a:lstStyle/>
        <a:p>
          <a:endParaRPr lang="en-US"/>
        </a:p>
      </dgm:t>
    </dgm:pt>
    <dgm:pt modelId="{897FE293-ED53-444C-AB17-D2E90837965B}" type="pres">
      <dgm:prSet presAssocID="{A80DAC7C-F885-4948-8630-96E56766B2C5}" presName="circ2Tx" presStyleLbl="revTx" presStyleIdx="0" presStyleCnt="0">
        <dgm:presLayoutVars>
          <dgm:chMax val="0"/>
          <dgm:chPref val="0"/>
          <dgm:bulletEnabled val="1"/>
        </dgm:presLayoutVars>
      </dgm:prSet>
      <dgm:spPr/>
      <dgm:t>
        <a:bodyPr/>
        <a:lstStyle/>
        <a:p>
          <a:endParaRPr lang="en-US"/>
        </a:p>
      </dgm:t>
    </dgm:pt>
  </dgm:ptLst>
  <dgm:cxnLst>
    <dgm:cxn modelId="{99B64E08-A66A-45DE-AF16-5B1D0A537F80}" type="presOf" srcId="{6B43E635-F377-45E2-9B16-136B00B9D626}" destId="{B674317A-B668-4D1E-BF1F-988B1FD415A9}" srcOrd="0" destOrd="0" presId="urn:microsoft.com/office/officeart/2005/8/layout/venn1"/>
    <dgm:cxn modelId="{B1B612FC-32E3-4598-A793-945428B66DDC}" srcId="{A80DAC7C-F885-4948-8630-96E56766B2C5}" destId="{A5AC696C-EAAF-4316-8994-941BE51EC245}" srcOrd="2" destOrd="0" parTransId="{FA9746CF-94DD-4652-87E8-D2B9294E5F6F}" sibTransId="{D726EFC7-3FA2-4B77-8942-8C5F1C7845E8}"/>
    <dgm:cxn modelId="{B5034D01-104D-4738-961B-32D3FEFBA963}" type="presOf" srcId="{675F44C2-89E9-479A-B8A2-BD0A0E5FFA3E}" destId="{68053954-07F3-42CA-9F5C-66279C66C79E}" srcOrd="0" destOrd="5" presId="urn:microsoft.com/office/officeart/2005/8/layout/venn1"/>
    <dgm:cxn modelId="{469666A7-0CD2-412D-A28F-D2CBAE6DAB9C}" type="presOf" srcId="{A698A08A-C902-439D-B37D-3A071BA3DCC1}" destId="{68053954-07F3-42CA-9F5C-66279C66C79E}" srcOrd="0" destOrd="1" presId="urn:microsoft.com/office/officeart/2005/8/layout/venn1"/>
    <dgm:cxn modelId="{27D91EF1-574F-491A-B192-353DE47168BA}" type="presOf" srcId="{A5AC696C-EAAF-4316-8994-941BE51EC245}" destId="{68053954-07F3-42CA-9F5C-66279C66C79E}" srcOrd="0" destOrd="3" presId="urn:microsoft.com/office/officeart/2005/8/layout/venn1"/>
    <dgm:cxn modelId="{674259BA-28E3-460A-BB7F-DCD08E2FEF71}" type="presOf" srcId="{E2599EA8-BA7F-416B-B767-08524A04E57D}" destId="{897FE293-ED53-444C-AB17-D2E90837965B}" srcOrd="1" destOrd="4" presId="urn:microsoft.com/office/officeart/2005/8/layout/venn1"/>
    <dgm:cxn modelId="{B6296552-095F-499A-8956-A35C906A7797}" type="presOf" srcId="{25336BAB-1AA0-43F4-B626-A89CF802C2F7}" destId="{AC530205-B78F-44DB-97C3-CDAC987B7C3C}" srcOrd="1" destOrd="0" presId="urn:microsoft.com/office/officeart/2005/8/layout/venn1"/>
    <dgm:cxn modelId="{75F371F2-B281-4471-B697-F891D5DD35A6}" type="presOf" srcId="{675F44C2-89E9-479A-B8A2-BD0A0E5FFA3E}" destId="{897FE293-ED53-444C-AB17-D2E90837965B}" srcOrd="1" destOrd="5" presId="urn:microsoft.com/office/officeart/2005/8/layout/venn1"/>
    <dgm:cxn modelId="{BBA3FD45-91D3-406C-BA70-DDEB50C20E32}" srcId="{25336BAB-1AA0-43F4-B626-A89CF802C2F7}" destId="{D44497D1-EE96-45CB-90EB-41B1F52C2FED}" srcOrd="0" destOrd="0" parTransId="{CB0C8D1D-6B89-4CCF-9BDD-A84B7F443B78}" sibTransId="{EE07AE7C-EF9F-4077-B479-99B0604FD35C}"/>
    <dgm:cxn modelId="{80C8EF9A-FCAA-482B-8E8B-C7C814D917C1}" srcId="{A80DAC7C-F885-4948-8630-96E56766B2C5}" destId="{E2599EA8-BA7F-416B-B767-08524A04E57D}" srcOrd="3" destOrd="0" parTransId="{45F3BCE9-C043-4B3A-8E19-9CB6BFBEABB6}" sibTransId="{024EA702-3F5C-433A-8462-CD8DE5CDE523}"/>
    <dgm:cxn modelId="{DE571BF7-4FC8-46B0-BF4A-AE51765D4BD7}" type="presOf" srcId="{25336BAB-1AA0-43F4-B626-A89CF802C2F7}" destId="{DF8E86AD-C1A7-4CBA-8930-037852A3223F}" srcOrd="0" destOrd="0" presId="urn:microsoft.com/office/officeart/2005/8/layout/venn1"/>
    <dgm:cxn modelId="{469C404E-F09E-4ED7-8512-C1C05B68A39A}" srcId="{25336BAB-1AA0-43F4-B626-A89CF802C2F7}" destId="{9DD32AD6-F21E-4018-BCFC-BE4121B6A3F7}" srcOrd="1" destOrd="0" parTransId="{13FEA8D7-3A23-40EC-9DF2-799517A3EB2D}" sibTransId="{82A23F96-8566-4B55-B5B5-63285F339358}"/>
    <dgm:cxn modelId="{31082799-C8AB-4E22-97B0-6C8DB2DC7FD1}" type="presOf" srcId="{D44497D1-EE96-45CB-90EB-41B1F52C2FED}" destId="{DF8E86AD-C1A7-4CBA-8930-037852A3223F}" srcOrd="0" destOrd="1" presId="urn:microsoft.com/office/officeart/2005/8/layout/venn1"/>
    <dgm:cxn modelId="{64747924-6060-4B29-8B3C-7BA7EEBEF42D}" type="presOf" srcId="{9DD32AD6-F21E-4018-BCFC-BE4121B6A3F7}" destId="{AC530205-B78F-44DB-97C3-CDAC987B7C3C}" srcOrd="1" destOrd="2" presId="urn:microsoft.com/office/officeart/2005/8/layout/venn1"/>
    <dgm:cxn modelId="{9FFB87D5-4420-4DDA-A308-F3FA8351BCC9}" srcId="{6B43E635-F377-45E2-9B16-136B00B9D626}" destId="{25336BAB-1AA0-43F4-B626-A89CF802C2F7}" srcOrd="0" destOrd="0" parTransId="{32BE9D1F-7A77-4631-9949-59697E7024E8}" sibTransId="{0140F450-48D8-4A54-B76C-612A94DCD8EC}"/>
    <dgm:cxn modelId="{90444D99-61F2-4B3E-AE87-9E16EA70FFC3}" type="presOf" srcId="{A5AC696C-EAAF-4316-8994-941BE51EC245}" destId="{897FE293-ED53-444C-AB17-D2E90837965B}" srcOrd="1" destOrd="3" presId="urn:microsoft.com/office/officeart/2005/8/layout/venn1"/>
    <dgm:cxn modelId="{273A5D4A-DB81-4A88-888B-87863B474F1B}" type="presOf" srcId="{114C2B13-1183-4ADB-B5FD-085ACCB32DC8}" destId="{DF8E86AD-C1A7-4CBA-8930-037852A3223F}" srcOrd="0" destOrd="4" presId="urn:microsoft.com/office/officeart/2005/8/layout/venn1"/>
    <dgm:cxn modelId="{9605114C-E5D2-4072-B631-8DBD988A27B8}" type="presOf" srcId="{9DD32AD6-F21E-4018-BCFC-BE4121B6A3F7}" destId="{DF8E86AD-C1A7-4CBA-8930-037852A3223F}" srcOrd="0" destOrd="2" presId="urn:microsoft.com/office/officeart/2005/8/layout/venn1"/>
    <dgm:cxn modelId="{6A369DC4-497C-4233-905A-3B4C3F4D457B}" type="presOf" srcId="{60488FE6-9D15-4286-8546-95328EEFD8EB}" destId="{897FE293-ED53-444C-AB17-D2E90837965B}" srcOrd="1" destOrd="2" presId="urn:microsoft.com/office/officeart/2005/8/layout/venn1"/>
    <dgm:cxn modelId="{42A41A7B-54E3-4DDC-AB12-BA3EF9ADDA48}" type="presOf" srcId="{3C3DAC9E-F22E-4831-A096-7F189E7FA9BE}" destId="{DF8E86AD-C1A7-4CBA-8930-037852A3223F}" srcOrd="0" destOrd="3" presId="urn:microsoft.com/office/officeart/2005/8/layout/venn1"/>
    <dgm:cxn modelId="{CB89113F-9676-4CAA-837B-F5544A566EAC}" srcId="{25336BAB-1AA0-43F4-B626-A89CF802C2F7}" destId="{114C2B13-1183-4ADB-B5FD-085ACCB32DC8}" srcOrd="3" destOrd="0" parTransId="{16517C5F-E432-43F8-84CC-9DF419D45456}" sibTransId="{F1D75C2F-4DFD-4747-8A4D-3ECF462F90ED}"/>
    <dgm:cxn modelId="{E006C4FE-E96E-4A0F-9E9D-81D2E14501F3}" srcId="{25336BAB-1AA0-43F4-B626-A89CF802C2F7}" destId="{3C3DAC9E-F22E-4831-A096-7F189E7FA9BE}" srcOrd="2" destOrd="0" parTransId="{E1DA68F3-4568-417E-9B42-12660B19F85A}" sibTransId="{6F4561A5-6D16-4462-9248-69E69C2862E8}"/>
    <dgm:cxn modelId="{62FA3608-A5B7-4741-8E82-1563CFDDC7A1}" type="presOf" srcId="{D44497D1-EE96-45CB-90EB-41B1F52C2FED}" destId="{AC530205-B78F-44DB-97C3-CDAC987B7C3C}" srcOrd="1" destOrd="1" presId="urn:microsoft.com/office/officeart/2005/8/layout/venn1"/>
    <dgm:cxn modelId="{8C0DAFF5-65DA-45B2-81F1-1BCDCE695265}" srcId="{6B43E635-F377-45E2-9B16-136B00B9D626}" destId="{A80DAC7C-F885-4948-8630-96E56766B2C5}" srcOrd="1" destOrd="0" parTransId="{1EF69875-E2A1-4C01-9DEC-7E730EB9AA7D}" sibTransId="{2CFA5DD6-550C-4179-9F77-CB303FE65F41}"/>
    <dgm:cxn modelId="{54947CBB-9D6D-43E2-B4BC-D740C700CCB9}" type="presOf" srcId="{114C2B13-1183-4ADB-B5FD-085ACCB32DC8}" destId="{AC530205-B78F-44DB-97C3-CDAC987B7C3C}" srcOrd="1" destOrd="4" presId="urn:microsoft.com/office/officeart/2005/8/layout/venn1"/>
    <dgm:cxn modelId="{7591C7B8-DACE-4092-869C-0C3623ADAF0B}" type="presOf" srcId="{A80DAC7C-F885-4948-8630-96E56766B2C5}" destId="{68053954-07F3-42CA-9F5C-66279C66C79E}" srcOrd="0" destOrd="0" presId="urn:microsoft.com/office/officeart/2005/8/layout/venn1"/>
    <dgm:cxn modelId="{FB1DB838-7C98-4F18-86C5-95279B2D8B05}" srcId="{A80DAC7C-F885-4948-8630-96E56766B2C5}" destId="{675F44C2-89E9-479A-B8A2-BD0A0E5FFA3E}" srcOrd="4" destOrd="0" parTransId="{BAA3EF99-1722-4366-A70B-CCA6A3EC602A}" sibTransId="{AEB71EBA-D6BF-4F89-BE05-2D56CEEE7AB9}"/>
    <dgm:cxn modelId="{99A635B8-62E6-4295-9128-B4D78CCA5903}" type="presOf" srcId="{A80DAC7C-F885-4948-8630-96E56766B2C5}" destId="{897FE293-ED53-444C-AB17-D2E90837965B}" srcOrd="1" destOrd="0" presId="urn:microsoft.com/office/officeart/2005/8/layout/venn1"/>
    <dgm:cxn modelId="{F7BF5D0E-B2EA-4C94-AB6B-E87B0547777D}" type="presOf" srcId="{A698A08A-C902-439D-B37D-3A071BA3DCC1}" destId="{897FE293-ED53-444C-AB17-D2E90837965B}" srcOrd="1" destOrd="1" presId="urn:microsoft.com/office/officeart/2005/8/layout/venn1"/>
    <dgm:cxn modelId="{06E19DB9-A4B2-4DEB-BAA4-7902B18A8669}" type="presOf" srcId="{E2599EA8-BA7F-416B-B767-08524A04E57D}" destId="{68053954-07F3-42CA-9F5C-66279C66C79E}" srcOrd="0" destOrd="4" presId="urn:microsoft.com/office/officeart/2005/8/layout/venn1"/>
    <dgm:cxn modelId="{AEEC020F-C1CE-4E59-9D47-3712C3320BCC}" srcId="{A80DAC7C-F885-4948-8630-96E56766B2C5}" destId="{60488FE6-9D15-4286-8546-95328EEFD8EB}" srcOrd="1" destOrd="0" parTransId="{D59508F4-FB43-4709-A4E5-E5ECC0BE83D9}" sibTransId="{CAE8FD64-7C1B-480C-8452-488334A07CE3}"/>
    <dgm:cxn modelId="{A78C4505-C941-409A-8B12-B0C9D4CC64D9}" type="presOf" srcId="{60488FE6-9D15-4286-8546-95328EEFD8EB}" destId="{68053954-07F3-42CA-9F5C-66279C66C79E}" srcOrd="0" destOrd="2" presId="urn:microsoft.com/office/officeart/2005/8/layout/venn1"/>
    <dgm:cxn modelId="{273DA0A9-216B-43D1-8919-20AF13803514}" type="presOf" srcId="{3C3DAC9E-F22E-4831-A096-7F189E7FA9BE}" destId="{AC530205-B78F-44DB-97C3-CDAC987B7C3C}" srcOrd="1" destOrd="3" presId="urn:microsoft.com/office/officeart/2005/8/layout/venn1"/>
    <dgm:cxn modelId="{DF9CC90A-4A06-4217-84C3-FEB682C7C8BC}" srcId="{A80DAC7C-F885-4948-8630-96E56766B2C5}" destId="{A698A08A-C902-439D-B37D-3A071BA3DCC1}" srcOrd="0" destOrd="0" parTransId="{A3298191-8AB0-482B-A2EE-F566789A0429}" sibTransId="{C8C16CC7-9CA1-4CEE-9855-FA9E19DAF575}"/>
    <dgm:cxn modelId="{BA5DCFB1-816E-45A3-B051-7C49656C9724}" type="presParOf" srcId="{B674317A-B668-4D1E-BF1F-988B1FD415A9}" destId="{DF8E86AD-C1A7-4CBA-8930-037852A3223F}" srcOrd="0" destOrd="0" presId="urn:microsoft.com/office/officeart/2005/8/layout/venn1"/>
    <dgm:cxn modelId="{7CB6E55A-C6AC-4318-976C-C27C149973E4}" type="presParOf" srcId="{B674317A-B668-4D1E-BF1F-988B1FD415A9}" destId="{AC530205-B78F-44DB-97C3-CDAC987B7C3C}" srcOrd="1" destOrd="0" presId="urn:microsoft.com/office/officeart/2005/8/layout/venn1"/>
    <dgm:cxn modelId="{0845B822-18E9-4129-9788-B2630A337032}" type="presParOf" srcId="{B674317A-B668-4D1E-BF1F-988B1FD415A9}" destId="{68053954-07F3-42CA-9F5C-66279C66C79E}" srcOrd="2" destOrd="0" presId="urn:microsoft.com/office/officeart/2005/8/layout/venn1"/>
    <dgm:cxn modelId="{6C76E557-5EFD-44BB-8D52-EDB61554A96B}" type="presParOf" srcId="{B674317A-B668-4D1E-BF1F-988B1FD415A9}" destId="{897FE293-ED53-444C-AB17-D2E90837965B}" srcOrd="3" destOrd="0" presId="urn:microsoft.com/office/officeart/2005/8/layout/ven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8E86AD-C1A7-4CBA-8930-037852A3223F}">
      <dsp:nvSpPr>
        <dsp:cNvPr id="0" name=""/>
        <dsp:cNvSpPr/>
      </dsp:nvSpPr>
      <dsp:spPr>
        <a:xfrm>
          <a:off x="114400" y="785812"/>
          <a:ext cx="5556244" cy="5286374"/>
        </a:xfrm>
        <a:prstGeom prst="ellipse">
          <a:avLst/>
        </a:prstGeom>
        <a:solidFill>
          <a:schemeClr val="accent2">
            <a:alpha val="50000"/>
            <a:hueOff val="0"/>
            <a:satOff val="0"/>
            <a:lumOff val="0"/>
            <a:alphaOff val="0"/>
          </a:schemeClr>
        </a:solidFill>
        <a:ln w="55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1">
          <a:noAutofit/>
        </a:bodyPr>
        <a:lstStyle/>
        <a:p>
          <a:pPr lvl="0" algn="l" defTabSz="1066800">
            <a:lnSpc>
              <a:spcPct val="90000"/>
            </a:lnSpc>
            <a:spcBef>
              <a:spcPct val="0"/>
            </a:spcBef>
            <a:spcAft>
              <a:spcPct val="35000"/>
            </a:spcAft>
          </a:pPr>
          <a:endParaRPr lang="en-US" sz="2400" kern="1200" dirty="0" smtClean="0"/>
        </a:p>
        <a:p>
          <a:pPr marL="285750" lvl="1" indent="-285750" algn="l" defTabSz="1600200">
            <a:lnSpc>
              <a:spcPct val="90000"/>
            </a:lnSpc>
            <a:spcBef>
              <a:spcPct val="0"/>
            </a:spcBef>
            <a:spcAft>
              <a:spcPct val="15000"/>
            </a:spcAft>
            <a:buChar char="••"/>
          </a:pPr>
          <a:endParaRPr lang="en-US" sz="3600" kern="1200" dirty="0"/>
        </a:p>
        <a:p>
          <a:pPr marL="285750" lvl="1" indent="-285750" algn="l" defTabSz="1600200">
            <a:lnSpc>
              <a:spcPct val="90000"/>
            </a:lnSpc>
            <a:spcBef>
              <a:spcPct val="0"/>
            </a:spcBef>
            <a:spcAft>
              <a:spcPct val="15000"/>
            </a:spcAft>
            <a:buChar char="••"/>
          </a:pPr>
          <a:r>
            <a:rPr lang="en-US" sz="3600" kern="1200" dirty="0" smtClean="0">
              <a:latin typeface="Calibri" pitchFamily="34" charset="0"/>
              <a:cs typeface="Calibri" pitchFamily="34" charset="0"/>
            </a:rPr>
            <a:t>Learning Java</a:t>
          </a:r>
          <a:endParaRPr lang="en-US" sz="3600" kern="1200" dirty="0">
            <a:latin typeface="Calibri" pitchFamily="34" charset="0"/>
            <a:cs typeface="Calibri" pitchFamily="34" charset="0"/>
          </a:endParaRPr>
        </a:p>
        <a:p>
          <a:pPr marL="285750" lvl="1" indent="-285750" algn="l" defTabSz="1600200">
            <a:lnSpc>
              <a:spcPct val="90000"/>
            </a:lnSpc>
            <a:spcBef>
              <a:spcPct val="0"/>
            </a:spcBef>
            <a:spcAft>
              <a:spcPct val="15000"/>
            </a:spcAft>
            <a:buChar char="••"/>
          </a:pPr>
          <a:r>
            <a:rPr lang="en-US" sz="3600" kern="1200" dirty="0" smtClean="0">
              <a:latin typeface="Calibri" pitchFamily="34" charset="0"/>
              <a:cs typeface="Calibri" pitchFamily="34" charset="0"/>
            </a:rPr>
            <a:t>Blended Methodologies</a:t>
          </a:r>
        </a:p>
        <a:p>
          <a:pPr marL="285750" lvl="1" indent="-285750" algn="l" defTabSz="1600200">
            <a:lnSpc>
              <a:spcPct val="90000"/>
            </a:lnSpc>
            <a:spcBef>
              <a:spcPct val="0"/>
            </a:spcBef>
            <a:spcAft>
              <a:spcPct val="15000"/>
            </a:spcAft>
            <a:buChar char="••"/>
          </a:pPr>
          <a:r>
            <a:rPr lang="en-US" sz="3600" kern="1200" dirty="0" smtClean="0">
              <a:latin typeface="Calibri" pitchFamily="34" charset="0"/>
              <a:cs typeface="Calibri" pitchFamily="34" charset="0"/>
            </a:rPr>
            <a:t>Subversion control</a:t>
          </a:r>
        </a:p>
      </dsp:txBody>
      <dsp:txXfrm>
        <a:off x="890271" y="1409189"/>
        <a:ext cx="3203600" cy="4039620"/>
      </dsp:txXfrm>
    </dsp:sp>
    <dsp:sp modelId="{68053954-07F3-42CA-9F5C-66279C66C79E}">
      <dsp:nvSpPr>
        <dsp:cNvPr id="0" name=""/>
        <dsp:cNvSpPr/>
      </dsp:nvSpPr>
      <dsp:spPr>
        <a:xfrm>
          <a:off x="3994444" y="785812"/>
          <a:ext cx="5416155" cy="5286374"/>
        </a:xfrm>
        <a:prstGeom prst="ellipse">
          <a:avLst/>
        </a:prstGeom>
        <a:solidFill>
          <a:schemeClr val="accent3">
            <a:alpha val="50000"/>
            <a:hueOff val="0"/>
            <a:satOff val="0"/>
            <a:lumOff val="0"/>
            <a:alphaOff val="0"/>
          </a:schemeClr>
        </a:solidFill>
        <a:ln w="55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1">
          <a:noAutofit/>
        </a:bodyPr>
        <a:lstStyle/>
        <a:p>
          <a:pPr lvl="0" algn="r" defTabSz="1066800">
            <a:lnSpc>
              <a:spcPct val="100000"/>
            </a:lnSpc>
            <a:spcBef>
              <a:spcPct val="0"/>
            </a:spcBef>
            <a:spcAft>
              <a:spcPct val="35000"/>
            </a:spcAft>
          </a:pPr>
          <a:endParaRPr lang="en-US" sz="2400" b="0" kern="1200" dirty="0"/>
        </a:p>
        <a:p>
          <a:pPr marL="285750" lvl="1" indent="-285750" algn="l" defTabSz="1600200">
            <a:lnSpc>
              <a:spcPct val="90000"/>
            </a:lnSpc>
            <a:spcBef>
              <a:spcPct val="0"/>
            </a:spcBef>
            <a:spcAft>
              <a:spcPct val="15000"/>
            </a:spcAft>
            <a:buChar char="••"/>
          </a:pPr>
          <a:endParaRPr lang="en-US" sz="3600" kern="1200" dirty="0"/>
        </a:p>
        <a:p>
          <a:pPr marL="285750" lvl="1" indent="-285750" algn="r" defTabSz="1600200">
            <a:lnSpc>
              <a:spcPct val="90000"/>
            </a:lnSpc>
            <a:spcBef>
              <a:spcPct val="0"/>
            </a:spcBef>
            <a:spcAft>
              <a:spcPct val="15000"/>
            </a:spcAft>
            <a:buChar char="••"/>
          </a:pPr>
          <a:r>
            <a:rPr lang="en-US" sz="3600" b="0" kern="1200" dirty="0" smtClean="0">
              <a:latin typeface="Calibri" pitchFamily="34" charset="0"/>
              <a:cs typeface="Calibri" pitchFamily="34" charset="0"/>
            </a:rPr>
            <a:t>Large initial scope</a:t>
          </a:r>
          <a:endParaRPr lang="en-US" sz="3600" kern="1200" dirty="0">
            <a:latin typeface="Calibri" pitchFamily="34" charset="0"/>
            <a:cs typeface="Calibri" pitchFamily="34" charset="0"/>
          </a:endParaRPr>
        </a:p>
        <a:p>
          <a:pPr marL="285750" lvl="1" indent="-285750" algn="r" defTabSz="1600200">
            <a:lnSpc>
              <a:spcPct val="90000"/>
            </a:lnSpc>
            <a:spcBef>
              <a:spcPct val="0"/>
            </a:spcBef>
            <a:spcAft>
              <a:spcPct val="15000"/>
            </a:spcAft>
            <a:buChar char="••"/>
          </a:pPr>
          <a:r>
            <a:rPr lang="en-US" sz="3600" b="0" kern="1200" dirty="0" smtClean="0">
              <a:latin typeface="Calibri" pitchFamily="34" charset="0"/>
              <a:cs typeface="Calibri" pitchFamily="34" charset="0"/>
            </a:rPr>
            <a:t>Deadlines</a:t>
          </a:r>
        </a:p>
        <a:p>
          <a:pPr marL="285750" lvl="1" indent="-285750" algn="r" defTabSz="1600200">
            <a:lnSpc>
              <a:spcPct val="90000"/>
            </a:lnSpc>
            <a:spcBef>
              <a:spcPct val="0"/>
            </a:spcBef>
            <a:spcAft>
              <a:spcPct val="15000"/>
            </a:spcAft>
            <a:buChar char="••"/>
          </a:pPr>
          <a:endParaRPr lang="en-US" sz="3600" b="0" kern="1200" dirty="0" smtClean="0"/>
        </a:p>
        <a:p>
          <a:pPr marL="285750" lvl="1" indent="-285750" algn="r" defTabSz="1600200">
            <a:lnSpc>
              <a:spcPct val="90000"/>
            </a:lnSpc>
            <a:spcBef>
              <a:spcPct val="0"/>
            </a:spcBef>
            <a:spcAft>
              <a:spcPct val="15000"/>
            </a:spcAft>
            <a:buChar char="••"/>
          </a:pPr>
          <a:endParaRPr lang="en-US" sz="3600" b="0" kern="1200" dirty="0" smtClean="0"/>
        </a:p>
      </dsp:txBody>
      <dsp:txXfrm>
        <a:off x="5531461" y="1409189"/>
        <a:ext cx="3122828" cy="4039620"/>
      </dsp:txXfrm>
    </dsp:sp>
  </dsp:spTree>
</dsp:drawing>
</file>

<file path=ppt/diagrams/layout1.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ight Triangle 9"/>
          <p:cNvSpPr/>
          <p:nvPr/>
        </p:nvSpPr>
        <p:spPr>
          <a:xfrm>
            <a:off x="-2" y="4664147"/>
            <a:ext cx="9151089" cy="0"/>
          </a:xfrm>
          <a:prstGeom prst="rtTriangle">
            <a:avLst/>
          </a:prstGeom>
          <a:gradFill flip="none" rotWithShape="1">
            <a:gsLst>
              <a:gs pos="0">
                <a:schemeClr val="accent1">
                  <a:shade val="35000"/>
                  <a:satMod val="170000"/>
                  <a:alpha val="100000"/>
                </a:schemeClr>
              </a:gs>
              <a:gs pos="55000">
                <a:schemeClr val="accent1">
                  <a:tint val="90000"/>
                  <a:satMod val="150000"/>
                  <a:alpha val="100000"/>
                </a:schemeClr>
              </a:gs>
              <a:gs pos="100000">
                <a:schemeClr val="accent1">
                  <a:shade val="35000"/>
                  <a:satMod val="170000"/>
                  <a:alpha val="100000"/>
                </a:schemeClr>
              </a:gs>
            </a:gsLst>
            <a:lin ang="3000000" scaled="1"/>
            <a:tileRect/>
          </a:gradFill>
          <a:ln w="127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9" name="Title 8"/>
          <p:cNvSpPr>
            <a:spLocks noGrp="1"/>
          </p:cNvSpPr>
          <p:nvPr>
            <p:ph type="ctrTitle"/>
          </p:nvPr>
        </p:nvSpPr>
        <p:spPr>
          <a:xfrm>
            <a:off x="685800" y="1752601"/>
            <a:ext cx="7772400" cy="1829761"/>
          </a:xfrm>
        </p:spPr>
        <p:txBody>
          <a:bodyPr vert="horz" anchor="b">
            <a:normAutofit/>
            <a:scene3d>
              <a:camera prst="orthographicFront"/>
              <a:lightRig rig="soft" dir="t"/>
            </a:scene3d>
            <a:sp3d prstMaterial="softEdge">
              <a:bevelT w="25400" h="25400"/>
            </a:sp3d>
          </a:bodyPr>
          <a:lstStyle>
            <a:lvl1pPr algn="r">
              <a:defRPr sz="4800" b="1">
                <a:solidFill>
                  <a:schemeClr val="tx2"/>
                </a:solidFill>
                <a:effectLst>
                  <a:outerShdw blurRad="31750" dist="25400" dir="5400000" algn="tl" rotWithShape="0">
                    <a:srgbClr val="000000">
                      <a:alpha val="25000"/>
                    </a:srgbClr>
                  </a:outerShdw>
                </a:effectLst>
              </a:defRPr>
            </a:lvl1pPr>
            <a:extLst/>
          </a:lstStyle>
          <a:p>
            <a:r>
              <a:rPr kumimoji="0" lang="en-US" smtClean="0"/>
              <a:t>Click to edit Master title style</a:t>
            </a:r>
            <a:endParaRPr kumimoji="0" lang="en-US"/>
          </a:p>
        </p:txBody>
      </p:sp>
      <p:sp>
        <p:nvSpPr>
          <p:cNvPr id="17" name="Subtitle 16"/>
          <p:cNvSpPr>
            <a:spLocks noGrp="1"/>
          </p:cNvSpPr>
          <p:nvPr>
            <p:ph type="subTitle" idx="1"/>
          </p:nvPr>
        </p:nvSpPr>
        <p:spPr>
          <a:xfrm>
            <a:off x="685800" y="3611607"/>
            <a:ext cx="7772400" cy="1199704"/>
          </a:xfrm>
        </p:spPr>
        <p:txBody>
          <a:bodyPr lIns="45720" rIns="45720"/>
          <a:lstStyle>
            <a:lvl1pPr marL="0" marR="64008" indent="0" algn="r">
              <a:buNone/>
              <a:defRPr>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smtClean="0"/>
              <a:t>Click to edit Master subtitle style</a:t>
            </a:r>
            <a:endParaRPr kumimoji="0" lang="en-US"/>
          </a:p>
        </p:txBody>
      </p:sp>
      <p:grpSp>
        <p:nvGrpSpPr>
          <p:cNvPr id="2" name="Group 1"/>
          <p:cNvGrpSpPr/>
          <p:nvPr/>
        </p:nvGrpSpPr>
        <p:grpSpPr>
          <a:xfrm>
            <a:off x="-3765" y="4953000"/>
            <a:ext cx="9147765" cy="1912088"/>
            <a:chOff x="-3765" y="4832896"/>
            <a:chExt cx="9147765" cy="2032192"/>
          </a:xfrm>
        </p:grpSpPr>
        <p:sp>
          <p:nvSpPr>
            <p:cNvPr id="7" name="Freeform 6"/>
            <p:cNvSpPr>
              <a:spLocks/>
            </p:cNvSpPr>
            <p:nvPr/>
          </p:nvSpPr>
          <p:spPr bwMode="auto">
            <a:xfrm>
              <a:off x="1687513" y="4832896"/>
              <a:ext cx="7456487" cy="518816"/>
            </a:xfrm>
            <a:custGeom>
              <a:avLst>
                <a:gd name="A1" fmla="val 0"/>
                <a:gd name="A2" fmla="val 0"/>
                <a:gd name="A3" fmla="val 0"/>
                <a:gd name="A4" fmla="val 0"/>
                <a:gd name="A5" fmla="val 0"/>
                <a:gd name="A6" fmla="val 0"/>
                <a:gd name="A7" fmla="val 0"/>
                <a:gd name="A8" fmla="val 0"/>
              </a:avLst>
              <a:gdLst/>
              <a:ahLst/>
              <a:cxnLst>
                <a:cxn ang="0">
                  <a:pos x="4697" y="0"/>
                </a:cxn>
                <a:cxn ang="0">
                  <a:pos x="4697" y="367"/>
                </a:cxn>
                <a:cxn ang="0">
                  <a:pos x="0" y="218"/>
                </a:cxn>
                <a:cxn ang="0">
                  <a:pos x="4697" y="0"/>
                </a:cxn>
              </a:cxnLst>
              <a:rect l="0" t="0" r="0" b="0"/>
              <a:pathLst>
                <a:path w="4697" h="367">
                  <a:moveTo>
                    <a:pt x="4697" y="0"/>
                  </a:moveTo>
                  <a:lnTo>
                    <a:pt x="4697" y="367"/>
                  </a:lnTo>
                  <a:lnTo>
                    <a:pt x="0" y="218"/>
                  </a:lnTo>
                  <a:lnTo>
                    <a:pt x="4697" y="0"/>
                  </a:lnTo>
                  <a:close/>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8" name="Freeform 7"/>
            <p:cNvSpPr>
              <a:spLocks/>
            </p:cNvSpPr>
            <p:nvPr/>
          </p:nvSpPr>
          <p:spPr bwMode="auto">
            <a:xfrm>
              <a:off x="35443" y="5135526"/>
              <a:ext cx="9108557"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0" y="0"/>
                  </a:moveTo>
                  <a:lnTo>
                    <a:pt x="5760" y="0"/>
                  </a:lnTo>
                  <a:lnTo>
                    <a:pt x="5760" y="528"/>
                  </a:lnTo>
                  <a:lnTo>
                    <a:pt x="48" y="0"/>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1" name="Freeform 10"/>
            <p:cNvSpPr>
              <a:spLocks/>
            </p:cNvSpPr>
            <p:nvPr/>
          </p:nvSpPr>
          <p:spPr bwMode="auto">
            <a:xfrm>
              <a:off x="0" y="4883888"/>
              <a:ext cx="9144000" cy="1981200"/>
            </a:xfrm>
            <a:custGeom>
              <a:avLst>
                <a:gd name="A1" fmla="val 0"/>
                <a:gd name="A2" fmla="val 0"/>
                <a:gd name="A3" fmla="val 0"/>
                <a:gd name="A4" fmla="val 0"/>
                <a:gd name="A5" fmla="val 0"/>
                <a:gd name="A6" fmla="val 0"/>
                <a:gd name="A7" fmla="val 0"/>
                <a:gd name="A8" fmla="val 0"/>
              </a:avLst>
              <a:gdLst/>
              <a:ahLst/>
              <a:cxnLst>
                <a:cxn ang="0">
                  <a:pos x="0" y="0"/>
                </a:cxn>
                <a:cxn ang="0">
                  <a:pos x="0" y="1248"/>
                </a:cxn>
                <a:cxn ang="0">
                  <a:pos x="5760" y="1248"/>
                </a:cxn>
                <a:cxn ang="0">
                  <a:pos x="5760" y="528"/>
                </a:cxn>
                <a:cxn ang="0">
                  <a:pos x="0" y="0"/>
                </a:cxn>
              </a:cxnLst>
              <a:rect l="0" t="0" r="0" b="0"/>
              <a:pathLst>
                <a:path w="5760" h="1248">
                  <a:moveTo>
                    <a:pt x="0" y="0"/>
                  </a:moveTo>
                  <a:lnTo>
                    <a:pt x="0" y="1248"/>
                  </a:lnTo>
                  <a:lnTo>
                    <a:pt x="5760" y="1248"/>
                  </a:lnTo>
                  <a:lnTo>
                    <a:pt x="5760" y="528"/>
                  </a:lnTo>
                  <a:lnTo>
                    <a:pt x="0" y="0"/>
                  </a:lnTo>
                  <a:close/>
                </a:path>
              </a:pathLst>
            </a:custGeom>
            <a:blipFill>
              <a:blip r:embed="rId2"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eaLnBrk="1" latinLnBrk="0" hangingPunct="1"/>
              <a:endParaRPr kumimoji="0" lang="en-US"/>
            </a:p>
          </p:txBody>
        </p:sp>
        <p:cxnSp>
          <p:nvCxnSpPr>
            <p:cNvPr id="12" name="Straight Connector 11"/>
            <p:cNvCxnSpPr/>
            <p:nvPr/>
          </p:nvCxnSpPr>
          <p:spPr>
            <a:xfrm>
              <a:off x="-3765" y="4880373"/>
              <a:ext cx="9147765" cy="83994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grpSp>
      <p:sp>
        <p:nvSpPr>
          <p:cNvPr id="30" name="Date Placeholder 29"/>
          <p:cNvSpPr>
            <a:spLocks noGrp="1"/>
          </p:cNvSpPr>
          <p:nvPr>
            <p:ph type="dt" sz="half" idx="10"/>
          </p:nvPr>
        </p:nvSpPr>
        <p:spPr/>
        <p:txBody>
          <a:bodyPr/>
          <a:lstStyle>
            <a:lvl1pPr>
              <a:defRPr>
                <a:solidFill>
                  <a:srgbClr val="FFFFFF"/>
                </a:solidFill>
              </a:defRPr>
            </a:lvl1pPr>
            <a:extLst/>
          </a:lstStyle>
          <a:p>
            <a:fld id="{1D643214-823C-4671-907A-63DC2A71500C}" type="datetimeFigureOut">
              <a:rPr lang="en-US" smtClean="0"/>
              <a:pPr/>
              <a:t>10/18/2013</a:t>
            </a:fld>
            <a:endParaRPr lang="en-US"/>
          </a:p>
        </p:txBody>
      </p:sp>
      <p:sp>
        <p:nvSpPr>
          <p:cNvPr id="19" name="Footer Placeholder 18"/>
          <p:cNvSpPr>
            <a:spLocks noGrp="1"/>
          </p:cNvSpPr>
          <p:nvPr>
            <p:ph type="ftr" sz="quarter" idx="11"/>
          </p:nvPr>
        </p:nvSpPr>
        <p:spPr/>
        <p:txBody>
          <a:bodyPr/>
          <a:lstStyle>
            <a:lvl1pPr>
              <a:defRPr>
                <a:solidFill>
                  <a:schemeClr val="accent1">
                    <a:tint val="20000"/>
                  </a:schemeClr>
                </a:solidFill>
              </a:defRPr>
            </a:lvl1pPr>
            <a:extLst/>
          </a:lstStyle>
          <a:p>
            <a:endParaRPr lang="en-US"/>
          </a:p>
        </p:txBody>
      </p:sp>
      <p:sp>
        <p:nvSpPr>
          <p:cNvPr id="27" name="Slide Number Placeholder 26"/>
          <p:cNvSpPr>
            <a:spLocks noGrp="1"/>
          </p:cNvSpPr>
          <p:nvPr>
            <p:ph type="sldNum" sz="quarter" idx="12"/>
          </p:nvPr>
        </p:nvSpPr>
        <p:spPr/>
        <p:txBody>
          <a:bodyPr/>
          <a:lstStyle>
            <a:lvl1pPr>
              <a:defRPr>
                <a:solidFill>
                  <a:srgbClr val="FFFFFF"/>
                </a:solidFill>
              </a:defRPr>
            </a:lvl1pPr>
            <a:extLst/>
          </a:lstStyle>
          <a:p>
            <a:fld id="{90EA8047-A990-4853-8C9F-0FDD00D45C4F}"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1481329"/>
            <a:ext cx="8229600" cy="4386071"/>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1D643214-823C-4671-907A-63DC2A71500C}" type="datetimeFigureOut">
              <a:rPr lang="en-US" smtClean="0"/>
              <a:pPr/>
              <a:t>10/18/2013</a:t>
            </a:fld>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90EA8047-A990-4853-8C9F-0FDD00D45C4F}"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44013" y="274640"/>
            <a:ext cx="1777470" cy="5592761"/>
          </a:xfrm>
        </p:spPr>
        <p:txBody>
          <a:bodyPr vert="eaVert"/>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274641"/>
            <a:ext cx="6324600" cy="5592760"/>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1D643214-823C-4671-907A-63DC2A71500C}" type="datetimeFigureOut">
              <a:rPr lang="en-US" smtClean="0"/>
              <a:pPr/>
              <a:t>10/18/2013</a:t>
            </a:fld>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90EA8047-A990-4853-8C9F-0FDD00D45C4F}"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1D643214-823C-4671-907A-63DC2A71500C}" type="datetimeFigureOut">
              <a:rPr lang="en-US" smtClean="0"/>
              <a:pPr/>
              <a:t>10/18/2013</a:t>
            </a:fld>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90EA8047-A990-4853-8C9F-0FDD00D45C4F}" type="slidenum">
              <a:rPr lang="en-US" smtClean="0"/>
              <a:pPr/>
              <a:t>‹#›</a:t>
            </a:fld>
            <a:endParaRPr lang="en-US"/>
          </a:p>
        </p:txBody>
      </p:sp>
      <p:sp>
        <p:nvSpPr>
          <p:cNvPr id="7" name="Title 6"/>
          <p:cNvSpPr>
            <a:spLocks noGrp="1"/>
          </p:cNvSpPr>
          <p:nvPr>
            <p:ph type="title"/>
          </p:nvPr>
        </p:nvSpPr>
        <p:spPr/>
        <p:txBody>
          <a:bodyPr rtlCol="0"/>
          <a:lstStyle>
            <a:extLst/>
          </a:lstStyle>
          <a:p>
            <a:r>
              <a:rPr kumimoji="0" lang="en-US" smtClean="0"/>
              <a:t>Click to edit Master title style</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76" y="1059712"/>
            <a:ext cx="7772400" cy="1828800"/>
          </a:xfrm>
        </p:spPr>
        <p:txBody>
          <a:bodyPr vert="horz" anchor="b">
            <a:normAutofit/>
            <a:scene3d>
              <a:camera prst="orthographicFront"/>
              <a:lightRig rig="soft" dir="t"/>
            </a:scene3d>
            <a:sp3d prstMaterial="softEdge">
              <a:bevelT w="25400" h="25400"/>
            </a:sp3d>
          </a:bodyPr>
          <a:lstStyle>
            <a:lvl1pPr algn="r">
              <a:buNone/>
              <a:defRPr sz="4800" b="1" cap="none" baseline="0">
                <a:effectLst>
                  <a:outerShdw blurRad="31750" dist="25400" dir="5400000" algn="tl" rotWithShape="0">
                    <a:srgbClr val="000000">
                      <a:alpha val="25000"/>
                    </a:srgbClr>
                  </a:outerShdw>
                </a:effectLst>
              </a:defRPr>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3922713" y="2931712"/>
            <a:ext cx="4572000" cy="1454888"/>
          </a:xfrm>
        </p:spPr>
        <p:txBody>
          <a:bodyPr lIns="91440" rIns="91440" anchor="t"/>
          <a:lstStyle>
            <a:lvl1pPr marL="0" indent="0" algn="l">
              <a:buNone/>
              <a:defRPr sz="23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extLst/>
          </a:lstStyle>
          <a:p>
            <a:fld id="{1D643214-823C-4671-907A-63DC2A71500C}" type="datetimeFigureOut">
              <a:rPr lang="en-US" smtClean="0"/>
              <a:pPr/>
              <a:t>10/18/2013</a:t>
            </a:fld>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90EA8047-A990-4853-8C9F-0FDD00D45C4F}" type="slidenum">
              <a:rPr lang="en-US" smtClean="0"/>
              <a:pPr/>
              <a:t>‹#›</a:t>
            </a:fld>
            <a:endParaRPr lang="en-US"/>
          </a:p>
        </p:txBody>
      </p:sp>
      <p:sp>
        <p:nvSpPr>
          <p:cNvPr id="7" name="Chevron 6"/>
          <p:cNvSpPr/>
          <p:nvPr/>
        </p:nvSpPr>
        <p:spPr>
          <a:xfrm>
            <a:off x="3636680" y="3005472"/>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
        <p:nvSpPr>
          <p:cNvPr id="8" name="Chevron 7"/>
          <p:cNvSpPr/>
          <p:nvPr/>
        </p:nvSpPr>
        <p:spPr>
          <a:xfrm>
            <a:off x="3450264" y="3005472"/>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bg>
      <p:bgRef idx="1002">
        <a:schemeClr val="bg1"/>
      </p:bgRef>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481328"/>
            <a:ext cx="40386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648200" y="1481328"/>
            <a:ext cx="40386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extLst/>
          </a:lstStyle>
          <a:p>
            <a:fld id="{1D643214-823C-4671-907A-63DC2A71500C}" type="datetimeFigureOut">
              <a:rPr lang="en-US" smtClean="0"/>
              <a:pPr/>
              <a:t>10/18/2013</a:t>
            </a:fld>
            <a:endParaRPr lang="en-US"/>
          </a:p>
        </p:txBody>
      </p:sp>
      <p:sp>
        <p:nvSpPr>
          <p:cNvPr id="6" name="Footer Placeholder 5"/>
          <p:cNvSpPr>
            <a:spLocks noGrp="1"/>
          </p:cNvSpPr>
          <p:nvPr>
            <p:ph type="ftr" sz="quarter" idx="11"/>
          </p:nvPr>
        </p:nvSpPr>
        <p:spPr/>
        <p:txBody>
          <a:bodyPr/>
          <a:lstStyle>
            <a:extLst/>
          </a:lstStyle>
          <a:p>
            <a:endParaRPr lang="en-US"/>
          </a:p>
        </p:txBody>
      </p:sp>
      <p:sp>
        <p:nvSpPr>
          <p:cNvPr id="7" name="Slide Number Placeholder 6"/>
          <p:cNvSpPr>
            <a:spLocks noGrp="1"/>
          </p:cNvSpPr>
          <p:nvPr>
            <p:ph type="sldNum" sz="quarter" idx="12"/>
          </p:nvPr>
        </p:nvSpPr>
        <p:spPr/>
        <p:txBody>
          <a:bodyPr/>
          <a:lstStyle>
            <a:extLst/>
          </a:lstStyle>
          <a:p>
            <a:fld id="{90EA8047-A990-4853-8C9F-0FDD00D45C4F}" type="slidenum">
              <a:rPr lang="en-US" smtClean="0"/>
              <a:pPr/>
              <a:t>‹#›</a:t>
            </a:fld>
            <a:endParaRPr lang="en-US"/>
          </a:p>
        </p:txBody>
      </p:sp>
      <p:sp>
        <p:nvSpPr>
          <p:cNvPr id="8" name="Title 7"/>
          <p:cNvSpPr>
            <a:spLocks noGrp="1"/>
          </p:cNvSpPr>
          <p:nvPr>
            <p:ph type="title"/>
          </p:nvPr>
        </p:nvSpPr>
        <p:spPr/>
        <p:txBody>
          <a:bodyPr rtlCol="0"/>
          <a:lstStyle>
            <a:extLst/>
          </a:lstStyle>
          <a:p>
            <a:r>
              <a:rPr kumimoji="0" lang="en-US" smtClean="0"/>
              <a:t>Click to edit Master title style</a:t>
            </a:r>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8229600" cy="1143000"/>
          </a:xfrm>
        </p:spPr>
        <p:txBody>
          <a:bodyPr anchor="ctr"/>
          <a:lstStyle>
            <a:lvl1pPr>
              <a:defRPr/>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5410200"/>
            <a:ext cx="4040188"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45026" y="5410200"/>
            <a:ext cx="4041775"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457200" y="1444294"/>
            <a:ext cx="4040188" cy="3941763"/>
          </a:xfrm>
          <a:ln>
            <a:noFill/>
            <a:prstDash val="sysDash"/>
            <a:miter lim="800000"/>
          </a:ln>
        </p:spPr>
        <p:txBody>
          <a:bodyPr/>
          <a:lstStyle>
            <a:lvl1pPr>
              <a:defRPr sz="2400"/>
            </a:lvl1pPr>
            <a:lvl2pPr>
              <a:defRPr sz="2000"/>
            </a:lvl2pPr>
            <a:lvl3pPr>
              <a:defRPr sz="1800"/>
            </a:lvl3pPr>
            <a:lvl4pPr>
              <a:defRPr sz="1600"/>
            </a:lvl4pPr>
            <a:lvl5pPr>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645025" y="1444294"/>
            <a:ext cx="4041775" cy="3941763"/>
          </a:xfrm>
          <a:ln>
            <a:noFill/>
            <a:prstDash val="sysDash"/>
            <a:miter lim="800000"/>
          </a:ln>
        </p:spPr>
        <p:txBody>
          <a:bodyPr/>
          <a:lstStyle>
            <a:lvl1pPr>
              <a:spcBef>
                <a:spcPts val="0"/>
              </a:spcBef>
              <a:defRPr sz="2400"/>
            </a:lvl1pPr>
            <a:lvl2pPr>
              <a:defRPr sz="2000"/>
            </a:lvl2pPr>
            <a:lvl3pPr>
              <a:defRPr sz="1800"/>
            </a:lvl3pPr>
            <a:lvl4pPr>
              <a:defRPr sz="1600"/>
            </a:lvl4pPr>
            <a:lvl5pPr>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extLst/>
          </a:lstStyle>
          <a:p>
            <a:fld id="{1D643214-823C-4671-907A-63DC2A71500C}" type="datetimeFigureOut">
              <a:rPr lang="en-US" smtClean="0"/>
              <a:pPr/>
              <a:t>10/18/2013</a:t>
            </a:fld>
            <a:endParaRPr lang="en-US"/>
          </a:p>
        </p:txBody>
      </p:sp>
      <p:sp>
        <p:nvSpPr>
          <p:cNvPr id="8" name="Footer Placeholder 7"/>
          <p:cNvSpPr>
            <a:spLocks noGrp="1"/>
          </p:cNvSpPr>
          <p:nvPr>
            <p:ph type="ftr" sz="quarter" idx="11"/>
          </p:nvPr>
        </p:nvSpPr>
        <p:spPr/>
        <p:txBody>
          <a:bodyPr/>
          <a:lstStyle>
            <a:extLst/>
          </a:lstStyle>
          <a:p>
            <a:endParaRPr lang="en-US"/>
          </a:p>
        </p:txBody>
      </p:sp>
      <p:sp>
        <p:nvSpPr>
          <p:cNvPr id="9" name="Slide Number Placeholder 8"/>
          <p:cNvSpPr>
            <a:spLocks noGrp="1"/>
          </p:cNvSpPr>
          <p:nvPr>
            <p:ph type="sldNum" sz="quarter" idx="12"/>
          </p:nvPr>
        </p:nvSpPr>
        <p:spPr/>
        <p:txBody>
          <a:bodyPr/>
          <a:lstStyle>
            <a:extLst/>
          </a:lstStyle>
          <a:p>
            <a:fld id="{90EA8047-A990-4853-8C9F-0FDD00D45C4F}"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bg>
      <p:bgRef idx="1002">
        <a:schemeClr val="bg1"/>
      </p:bgRef>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extLst/>
          </a:lstStyle>
          <a:p>
            <a:fld id="{1D643214-823C-4671-907A-63DC2A71500C}" type="datetimeFigureOut">
              <a:rPr lang="en-US" smtClean="0"/>
              <a:pPr/>
              <a:t>10/18/2013</a:t>
            </a:fld>
            <a:endParaRPr lang="en-US"/>
          </a:p>
        </p:txBody>
      </p:sp>
      <p:sp>
        <p:nvSpPr>
          <p:cNvPr id="4" name="Footer Placeholder 3"/>
          <p:cNvSpPr>
            <a:spLocks noGrp="1"/>
          </p:cNvSpPr>
          <p:nvPr>
            <p:ph type="ftr" sz="quarter" idx="11"/>
          </p:nvPr>
        </p:nvSpPr>
        <p:spPr/>
        <p:txBody>
          <a:bodyPr/>
          <a:lstStyle>
            <a:extLst/>
          </a:lstStyle>
          <a:p>
            <a:endParaRPr lang="en-US"/>
          </a:p>
        </p:txBody>
      </p:sp>
      <p:sp>
        <p:nvSpPr>
          <p:cNvPr id="5" name="Slide Number Placeholder 4"/>
          <p:cNvSpPr>
            <a:spLocks noGrp="1"/>
          </p:cNvSpPr>
          <p:nvPr>
            <p:ph type="sldNum" sz="quarter" idx="12"/>
          </p:nvPr>
        </p:nvSpPr>
        <p:spPr/>
        <p:txBody>
          <a:bodyPr/>
          <a:lstStyle>
            <a:extLst/>
          </a:lstStyle>
          <a:p>
            <a:fld id="{90EA8047-A990-4853-8C9F-0FDD00D45C4F}" type="slidenum">
              <a:rPr lang="en-US" smtClean="0"/>
              <a:pPr/>
              <a:t>‹#›</a:t>
            </a:fld>
            <a:endParaRPr lang="en-US"/>
          </a:p>
        </p:txBody>
      </p:sp>
      <p:sp>
        <p:nvSpPr>
          <p:cNvPr id="6" name="Title 5"/>
          <p:cNvSpPr>
            <a:spLocks noGrp="1"/>
          </p:cNvSpPr>
          <p:nvPr>
            <p:ph type="title"/>
          </p:nvPr>
        </p:nvSpPr>
        <p:spPr/>
        <p:txBody>
          <a:bodyPr rtlCol="0"/>
          <a:lstStyle>
            <a:extLst/>
          </a:lstStyle>
          <a:p>
            <a:r>
              <a:rPr kumimoji="0" lang="en-US" smtClean="0"/>
              <a:t>Click to edit Master title style</a:t>
            </a:r>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extLst/>
          </a:lstStyle>
          <a:p>
            <a:fld id="{1D643214-823C-4671-907A-63DC2A71500C}" type="datetimeFigureOut">
              <a:rPr lang="en-US" smtClean="0"/>
              <a:pPr/>
              <a:t>10/18/2013</a:t>
            </a:fld>
            <a:endParaRPr lang="en-US"/>
          </a:p>
        </p:txBody>
      </p:sp>
      <p:sp>
        <p:nvSpPr>
          <p:cNvPr id="3" name="Footer Placeholder 2"/>
          <p:cNvSpPr>
            <a:spLocks noGrp="1"/>
          </p:cNvSpPr>
          <p:nvPr>
            <p:ph type="ftr" sz="quarter" idx="11"/>
          </p:nvPr>
        </p:nvSpPr>
        <p:spPr/>
        <p:txBody>
          <a:bodyPr/>
          <a:lstStyle>
            <a:extLst/>
          </a:lstStyle>
          <a:p>
            <a:endParaRPr lang="en-US"/>
          </a:p>
        </p:txBody>
      </p:sp>
      <p:sp>
        <p:nvSpPr>
          <p:cNvPr id="4" name="Slide Number Placeholder 3"/>
          <p:cNvSpPr>
            <a:spLocks noGrp="1"/>
          </p:cNvSpPr>
          <p:nvPr>
            <p:ph type="sldNum" sz="quarter" idx="12"/>
          </p:nvPr>
        </p:nvSpPr>
        <p:spPr/>
        <p:txBody>
          <a:bodyPr/>
          <a:lstStyle>
            <a:extLst/>
          </a:lstStyle>
          <a:p>
            <a:fld id="{90EA8047-A990-4853-8C9F-0FDD00D45C4F}"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914400" y="4876800"/>
            <a:ext cx="7481776" cy="457200"/>
          </a:xfrm>
        </p:spPr>
        <p:txBody>
          <a:bodyPr vert="horz" anchor="t">
            <a:noAutofit/>
            <a:sp3d prstMaterial="softEdge">
              <a:bevelT w="0" h="0"/>
            </a:sp3d>
          </a:bodyPr>
          <a:lstStyle>
            <a:lvl1pPr algn="r">
              <a:buNone/>
              <a:defRPr sz="2500" b="0">
                <a:solidFill>
                  <a:schemeClr val="accent1"/>
                </a:solidFill>
                <a:effectLst/>
              </a:defRPr>
            </a:lvl1pPr>
            <a:extLst/>
          </a:lstStyle>
          <a:p>
            <a:r>
              <a:rPr kumimoji="0" lang="en-US" smtClean="0"/>
              <a:t>Click to edit Master title style</a:t>
            </a:r>
            <a:endParaRPr kumimoji="0" lang="en-US"/>
          </a:p>
        </p:txBody>
      </p:sp>
      <p:sp>
        <p:nvSpPr>
          <p:cNvPr id="3" name="Text Placeholder 2"/>
          <p:cNvSpPr>
            <a:spLocks noGrp="1"/>
          </p:cNvSpPr>
          <p:nvPr>
            <p:ph type="body" idx="2"/>
          </p:nvPr>
        </p:nvSpPr>
        <p:spPr>
          <a:xfrm>
            <a:off x="4419600" y="5355102"/>
            <a:ext cx="3974592" cy="914400"/>
          </a:xfrm>
        </p:spPr>
        <p:txBody>
          <a:bodyPr/>
          <a:lstStyle>
            <a:lvl1pPr marL="0" indent="0" algn="r">
              <a:buNone/>
              <a:defRPr sz="1600"/>
            </a:lvl1pPr>
            <a:lvl2pPr>
              <a:buNone/>
              <a:defRPr sz="1200"/>
            </a:lvl2pPr>
            <a:lvl3pPr>
              <a:buNone/>
              <a:defRPr sz="1000"/>
            </a:lvl3pPr>
            <a:lvl4pPr>
              <a:buNone/>
              <a:defRPr sz="900"/>
            </a:lvl4pPr>
            <a:lvl5pPr>
              <a:buNone/>
              <a:defRPr sz="900"/>
            </a:lvl5pPr>
            <a:extLst/>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914400" y="274320"/>
            <a:ext cx="7479792" cy="4572000"/>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a:xfrm>
            <a:off x="6727032" y="6407944"/>
            <a:ext cx="1920240" cy="365760"/>
          </a:xfrm>
        </p:spPr>
        <p:txBody>
          <a:bodyPr/>
          <a:lstStyle>
            <a:extLst/>
          </a:lstStyle>
          <a:p>
            <a:fld id="{1D643214-823C-4671-907A-63DC2A71500C}" type="datetimeFigureOut">
              <a:rPr lang="en-US" smtClean="0"/>
              <a:pPr/>
              <a:t>10/18/2013</a:t>
            </a:fld>
            <a:endParaRPr lang="en-US"/>
          </a:p>
        </p:txBody>
      </p:sp>
      <p:sp>
        <p:nvSpPr>
          <p:cNvPr id="6" name="Footer Placeholder 5"/>
          <p:cNvSpPr>
            <a:spLocks noGrp="1"/>
          </p:cNvSpPr>
          <p:nvPr>
            <p:ph type="ftr" sz="quarter" idx="11"/>
          </p:nvPr>
        </p:nvSpPr>
        <p:spPr/>
        <p:txBody>
          <a:bodyPr/>
          <a:lstStyle>
            <a:extLst/>
          </a:lstStyle>
          <a:p>
            <a:endParaRPr lang="en-US"/>
          </a:p>
        </p:txBody>
      </p:sp>
      <p:sp>
        <p:nvSpPr>
          <p:cNvPr id="7" name="Slide Number Placeholder 6"/>
          <p:cNvSpPr>
            <a:spLocks noGrp="1"/>
          </p:cNvSpPr>
          <p:nvPr>
            <p:ph type="sldNum" sz="quarter" idx="12"/>
          </p:nvPr>
        </p:nvSpPr>
        <p:spPr/>
        <p:txBody>
          <a:bodyPr/>
          <a:lstStyle>
            <a:extLst/>
          </a:lstStyle>
          <a:p>
            <a:fld id="{90EA8047-A990-4853-8C9F-0FDD00D45C4F}"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2">
        <a:schemeClr val="bg1"/>
      </p:bgRef>
    </p:bg>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1141232" y="5443402"/>
            <a:ext cx="7162800" cy="648232"/>
          </a:xfrm>
          <a:noFill/>
        </p:spPr>
        <p:txBody>
          <a:bodyPr lIns="91440" tIns="0" rIns="91440" anchor="t"/>
          <a:lstStyle>
            <a:lvl1pPr marL="0" marR="18288" indent="0" algn="r">
              <a:buNone/>
              <a:defRPr sz="1400"/>
            </a:lvl1pPr>
            <a:lvl2pPr>
              <a:defRPr sz="1200"/>
            </a:lvl2pPr>
            <a:lvl3pPr>
              <a:defRPr sz="1000"/>
            </a:lvl3pPr>
            <a:lvl4pPr>
              <a:defRPr sz="900"/>
            </a:lvl4pPr>
            <a:lvl5pPr>
              <a:defRPr sz="900"/>
            </a:lvl5pPr>
            <a:extLst/>
          </a:lstStyle>
          <a:p>
            <a:pPr lvl="0" eaLnBrk="1" latinLnBrk="0" hangingPunct="1"/>
            <a:r>
              <a:rPr kumimoji="0" lang="en-US" smtClean="0"/>
              <a:t>Click to edit Master text styles</a:t>
            </a:r>
          </a:p>
        </p:txBody>
      </p:sp>
      <p:sp>
        <p:nvSpPr>
          <p:cNvPr id="3" name="Picture Placeholder 2"/>
          <p:cNvSpPr>
            <a:spLocks noGrp="1"/>
          </p:cNvSpPr>
          <p:nvPr>
            <p:ph type="pic" idx="1"/>
          </p:nvPr>
        </p:nvSpPr>
        <p:spPr>
          <a:xfrm>
            <a:off x="228600" y="189968"/>
            <a:ext cx="8686800" cy="4389120"/>
          </a:xfrm>
          <a:prstGeom prst="rect">
            <a:avLst/>
          </a:prstGeom>
          <a:solidFill>
            <a:schemeClr val="bg2"/>
          </a:solidFill>
          <a:ln>
            <a:solidFill>
              <a:schemeClr val="bg1"/>
            </a:solidFill>
          </a:ln>
          <a:effectLst>
            <a:innerShdw blurRad="95250">
              <a:srgbClr val="000000"/>
            </a:innerShdw>
          </a:effectLst>
        </p:spPr>
        <p:txBody>
          <a:bodyPr/>
          <a:lstStyle>
            <a:lvl1pPr marL="0" indent="0">
              <a:buNone/>
              <a:defRPr sz="3200"/>
            </a:lvl1pPr>
            <a:extLst/>
          </a:lstStyle>
          <a:p>
            <a:r>
              <a:rPr kumimoji="0" lang="en-US" smtClean="0"/>
              <a:t>Click icon to add picture</a:t>
            </a:r>
            <a:endParaRPr kumimoji="0" lang="en-US" dirty="0"/>
          </a:p>
        </p:txBody>
      </p:sp>
      <p:sp>
        <p:nvSpPr>
          <p:cNvPr id="5" name="Date Placeholder 4"/>
          <p:cNvSpPr>
            <a:spLocks noGrp="1"/>
          </p:cNvSpPr>
          <p:nvPr>
            <p:ph type="dt" sz="half" idx="10"/>
          </p:nvPr>
        </p:nvSpPr>
        <p:spPr/>
        <p:txBody>
          <a:bodyPr/>
          <a:lstStyle>
            <a:lvl1pPr>
              <a:defRPr>
                <a:solidFill>
                  <a:schemeClr val="tx1"/>
                </a:solidFill>
              </a:defRPr>
            </a:lvl1pPr>
            <a:extLst/>
          </a:lstStyle>
          <a:p>
            <a:fld id="{1D643214-823C-4671-907A-63DC2A71500C}" type="datetimeFigureOut">
              <a:rPr lang="en-US" smtClean="0"/>
              <a:pPr/>
              <a:t>10/18/2013</a:t>
            </a:fld>
            <a:endParaRPr lang="en-US"/>
          </a:p>
        </p:txBody>
      </p:sp>
      <p:sp>
        <p:nvSpPr>
          <p:cNvPr id="6" name="Footer Placeholder 5"/>
          <p:cNvSpPr>
            <a:spLocks noGrp="1"/>
          </p:cNvSpPr>
          <p:nvPr>
            <p:ph type="ftr" sz="quarter" idx="11"/>
          </p:nvPr>
        </p:nvSpPr>
        <p:spPr>
          <a:xfrm>
            <a:off x="4380072" y="6407944"/>
            <a:ext cx="2350681" cy="365125"/>
          </a:xfrm>
        </p:spPr>
        <p:txBody>
          <a:bodyPr/>
          <a:lstStyle>
            <a:lvl1pPr>
              <a:defRPr>
                <a:solidFill>
                  <a:schemeClr val="tx1"/>
                </a:solidFill>
              </a:defRPr>
            </a:lvl1pPr>
            <a:extLst/>
          </a:lstStyle>
          <a:p>
            <a:endParaRPr lang="en-US"/>
          </a:p>
        </p:txBody>
      </p:sp>
      <p:sp>
        <p:nvSpPr>
          <p:cNvPr id="7" name="Slide Number Placeholder 6"/>
          <p:cNvSpPr>
            <a:spLocks noGrp="1"/>
          </p:cNvSpPr>
          <p:nvPr>
            <p:ph type="sldNum" sz="quarter" idx="12"/>
          </p:nvPr>
        </p:nvSpPr>
        <p:spPr/>
        <p:txBody>
          <a:bodyPr/>
          <a:lstStyle>
            <a:lvl1pPr>
              <a:defRPr>
                <a:solidFill>
                  <a:schemeClr val="tx1"/>
                </a:solidFill>
              </a:defRPr>
            </a:lvl1pPr>
            <a:extLst/>
          </a:lstStyle>
          <a:p>
            <a:fld id="{90EA8047-A990-4853-8C9F-0FDD00D45C4F}" type="slidenum">
              <a:rPr lang="en-US" smtClean="0"/>
              <a:pPr/>
              <a:t>‹#›</a:t>
            </a:fld>
            <a:endParaRPr lang="en-US"/>
          </a:p>
        </p:txBody>
      </p:sp>
      <p:sp>
        <p:nvSpPr>
          <p:cNvPr id="2" name="Title 1"/>
          <p:cNvSpPr>
            <a:spLocks noGrp="1"/>
          </p:cNvSpPr>
          <p:nvPr>
            <p:ph type="title"/>
          </p:nvPr>
        </p:nvSpPr>
        <p:spPr>
          <a:xfrm>
            <a:off x="228600" y="4865122"/>
            <a:ext cx="8075432" cy="562672"/>
          </a:xfrm>
          <a:noFill/>
        </p:spPr>
        <p:txBody>
          <a:bodyPr anchor="t">
            <a:sp3d prstMaterial="softEdge"/>
          </a:bodyPr>
          <a:lstStyle>
            <a:lvl1pPr marR="0" algn="r">
              <a:buNone/>
              <a:defRPr sz="3000" b="0">
                <a:solidFill>
                  <a:schemeClr val="accent1"/>
                </a:solidFill>
                <a:effectLst>
                  <a:outerShdw blurRad="50800" dist="25000" dir="5400000" algn="t" rotWithShape="0">
                    <a:prstClr val="black">
                      <a:alpha val="45000"/>
                    </a:prstClr>
                  </a:outerShdw>
                </a:effectLst>
              </a:defRPr>
            </a:lvl1pPr>
            <a:extLst/>
          </a:lstStyle>
          <a:p>
            <a:r>
              <a:rPr kumimoji="0" lang="en-US" smtClean="0"/>
              <a:t>Click to edit Master title style</a:t>
            </a:r>
            <a:endParaRPr kumimoji="0" lang="en-US"/>
          </a:p>
        </p:txBody>
      </p:sp>
      <p:sp>
        <p:nvSpPr>
          <p:cNvPr id="8" name="Freeform 7"/>
          <p:cNvSpPr>
            <a:spLocks/>
          </p:cNvSpPr>
          <p:nvPr/>
        </p:nvSpPr>
        <p:spPr bwMode="auto">
          <a:xfrm>
            <a:off x="499273" y="5944936"/>
            <a:ext cx="4940624" cy="921076"/>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9" name="Freeform 8"/>
          <p:cNvSpPr>
            <a:spLocks/>
          </p:cNvSpPr>
          <p:nvPr/>
        </p:nvSpPr>
        <p:spPr bwMode="auto">
          <a:xfrm>
            <a:off x="485717" y="5939011"/>
            <a:ext cx="3690451" cy="9334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591" h="588">
                <a:moveTo>
                  <a:pt x="0" y="0"/>
                </a:moveTo>
                <a:lnTo>
                  <a:pt x="5591" y="585"/>
                </a:lnTo>
                <a:lnTo>
                  <a:pt x="4415" y="588"/>
                </a:lnTo>
                <a:lnTo>
                  <a:pt x="12" y="4"/>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0" name="Right Triangle 9"/>
          <p:cNvSpPr>
            <a:spLocks/>
          </p:cNvSpPr>
          <p:nvPr/>
        </p:nvSpPr>
        <p:spPr bwMode="auto">
          <a:xfrm>
            <a:off x="-6042" y="5791253"/>
            <a:ext cx="3402314" cy="1080868"/>
          </a:xfrm>
          <a:prstGeom prst="rtTriangle">
            <a:avLst/>
          </a:prstGeom>
          <a:blipFill>
            <a:blip r:embed="rId2"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eaLnBrk="1" latinLnBrk="0" hangingPunct="1"/>
            <a:endParaRPr kumimoji="0" lang="en-US"/>
          </a:p>
        </p:txBody>
      </p:sp>
      <p:cxnSp>
        <p:nvCxnSpPr>
          <p:cNvPr id="11" name="Straight Connector 10"/>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12" name="Chevron 11"/>
          <p:cNvSpPr/>
          <p:nvPr/>
        </p:nvSpPr>
        <p:spPr>
          <a:xfrm>
            <a:off x="8664112" y="4988440"/>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
        <p:nvSpPr>
          <p:cNvPr id="13" name="Chevron 12"/>
          <p:cNvSpPr/>
          <p:nvPr/>
        </p:nvSpPr>
        <p:spPr>
          <a:xfrm>
            <a:off x="8477696" y="4988440"/>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Freeform 12"/>
          <p:cNvSpPr>
            <a:spLocks/>
          </p:cNvSpPr>
          <p:nvPr/>
        </p:nvSpPr>
        <p:spPr bwMode="auto">
          <a:xfrm>
            <a:off x="499273" y="5944936"/>
            <a:ext cx="4940624" cy="921076"/>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2" name="Freeform 11"/>
          <p:cNvSpPr>
            <a:spLocks/>
          </p:cNvSpPr>
          <p:nvPr/>
        </p:nvSpPr>
        <p:spPr bwMode="auto">
          <a:xfrm>
            <a:off x="485717" y="5939011"/>
            <a:ext cx="3690451" cy="9334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591" h="588">
                <a:moveTo>
                  <a:pt x="0" y="0"/>
                </a:moveTo>
                <a:lnTo>
                  <a:pt x="5591" y="585"/>
                </a:lnTo>
                <a:lnTo>
                  <a:pt x="4415" y="588"/>
                </a:lnTo>
                <a:lnTo>
                  <a:pt x="12" y="4"/>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4" name="Right Triangle 13"/>
          <p:cNvSpPr>
            <a:spLocks/>
          </p:cNvSpPr>
          <p:nvPr/>
        </p:nvSpPr>
        <p:spPr bwMode="auto">
          <a:xfrm>
            <a:off x="-6042" y="5791253"/>
            <a:ext cx="3402314" cy="1080868"/>
          </a:xfrm>
          <a:prstGeom prst="rtTriangle">
            <a:avLst/>
          </a:prstGeom>
          <a:blipFill>
            <a:blip r:embed="rId13"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eaLnBrk="1" latinLnBrk="0" hangingPunct="1"/>
            <a:endParaRPr kumimoji="0" lang="en-US"/>
          </a:p>
        </p:txBody>
      </p:sp>
      <p:cxnSp>
        <p:nvCxnSpPr>
          <p:cNvPr id="15" name="Straight Connector 14"/>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9" name="Title Placeholder 8"/>
          <p:cNvSpPr>
            <a:spLocks noGrp="1"/>
          </p:cNvSpPr>
          <p:nvPr>
            <p:ph type="title"/>
          </p:nvPr>
        </p:nvSpPr>
        <p:spPr>
          <a:xfrm>
            <a:off x="457200" y="274638"/>
            <a:ext cx="8229600" cy="1143000"/>
          </a:xfrm>
          <a:prstGeom prst="rect">
            <a:avLst/>
          </a:prstGeom>
        </p:spPr>
        <p:txBody>
          <a:bodyPr vert="horz" anchor="ctr">
            <a:normAutofit/>
            <a:scene3d>
              <a:camera prst="orthographicFront"/>
              <a:lightRig rig="soft" dir="t"/>
            </a:scene3d>
            <a:sp3d prstMaterial="softEdge">
              <a:bevelT w="25400" h="25400"/>
            </a:sp3d>
          </a:bodyPr>
          <a:lstStyle>
            <a:extLst/>
          </a:lstStyle>
          <a:p>
            <a:r>
              <a:rPr kumimoji="0" lang="en-US" smtClean="0"/>
              <a:t>Click to edit Master title style</a:t>
            </a:r>
            <a:endParaRPr kumimoji="0" lang="en-US"/>
          </a:p>
        </p:txBody>
      </p:sp>
      <p:sp>
        <p:nvSpPr>
          <p:cNvPr id="30" name="Text Placeholder 29"/>
          <p:cNvSpPr>
            <a:spLocks noGrp="1"/>
          </p:cNvSpPr>
          <p:nvPr>
            <p:ph type="body" idx="1"/>
          </p:nvPr>
        </p:nvSpPr>
        <p:spPr>
          <a:xfrm>
            <a:off x="457200" y="1481328"/>
            <a:ext cx="8229600" cy="4525963"/>
          </a:xfrm>
          <a:prstGeom prst="rect">
            <a:avLst/>
          </a:prstGeom>
        </p:spPr>
        <p:txBody>
          <a:bodyPr vert="horz">
            <a:normAutofit/>
          </a:bodyPr>
          <a:lstStyle>
            <a:extLst/>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0" name="Date Placeholder 9"/>
          <p:cNvSpPr>
            <a:spLocks noGrp="1"/>
          </p:cNvSpPr>
          <p:nvPr>
            <p:ph type="dt" sz="half" idx="2"/>
          </p:nvPr>
        </p:nvSpPr>
        <p:spPr>
          <a:xfrm>
            <a:off x="6727032" y="6407944"/>
            <a:ext cx="1920240" cy="365760"/>
          </a:xfrm>
          <a:prstGeom prst="rect">
            <a:avLst/>
          </a:prstGeom>
        </p:spPr>
        <p:txBody>
          <a:bodyPr vert="horz" anchor="b"/>
          <a:lstStyle>
            <a:lvl1pPr algn="l" eaLnBrk="1" latinLnBrk="0" hangingPunct="1">
              <a:defRPr kumimoji="0" sz="1000">
                <a:solidFill>
                  <a:schemeClr val="tx1"/>
                </a:solidFill>
              </a:defRPr>
            </a:lvl1pPr>
            <a:extLst/>
          </a:lstStyle>
          <a:p>
            <a:fld id="{1D643214-823C-4671-907A-63DC2A71500C}" type="datetimeFigureOut">
              <a:rPr lang="en-US" smtClean="0"/>
              <a:pPr/>
              <a:t>10/18/2013</a:t>
            </a:fld>
            <a:endParaRPr lang="en-US"/>
          </a:p>
        </p:txBody>
      </p:sp>
      <p:sp>
        <p:nvSpPr>
          <p:cNvPr id="22" name="Footer Placeholder 21"/>
          <p:cNvSpPr>
            <a:spLocks noGrp="1"/>
          </p:cNvSpPr>
          <p:nvPr>
            <p:ph type="ftr" sz="quarter" idx="3"/>
          </p:nvPr>
        </p:nvSpPr>
        <p:spPr>
          <a:xfrm>
            <a:off x="4380072" y="6407944"/>
            <a:ext cx="2350681" cy="365125"/>
          </a:xfrm>
          <a:prstGeom prst="rect">
            <a:avLst/>
          </a:prstGeom>
        </p:spPr>
        <p:txBody>
          <a:bodyPr vert="horz" anchor="b"/>
          <a:lstStyle>
            <a:lvl1pPr algn="r" eaLnBrk="1" latinLnBrk="0" hangingPunct="1">
              <a:defRPr kumimoji="0" sz="1000">
                <a:solidFill>
                  <a:schemeClr val="tx1"/>
                </a:solidFill>
              </a:defRPr>
            </a:lvl1pPr>
            <a:extLst/>
          </a:lstStyle>
          <a:p>
            <a:endParaRPr lang="en-US"/>
          </a:p>
        </p:txBody>
      </p:sp>
      <p:sp>
        <p:nvSpPr>
          <p:cNvPr id="18" name="Slide Number Placeholder 17"/>
          <p:cNvSpPr>
            <a:spLocks noGrp="1"/>
          </p:cNvSpPr>
          <p:nvPr>
            <p:ph type="sldNum" sz="quarter" idx="4"/>
          </p:nvPr>
        </p:nvSpPr>
        <p:spPr>
          <a:xfrm>
            <a:off x="8647272" y="6407944"/>
            <a:ext cx="365760" cy="365125"/>
          </a:xfrm>
          <a:prstGeom prst="rect">
            <a:avLst/>
          </a:prstGeom>
        </p:spPr>
        <p:txBody>
          <a:bodyPr vert="horz" anchor="b"/>
          <a:lstStyle>
            <a:lvl1pPr algn="r" eaLnBrk="1" latinLnBrk="0" hangingPunct="1">
              <a:defRPr kumimoji="0" sz="1000" b="0">
                <a:solidFill>
                  <a:schemeClr val="tx1"/>
                </a:solidFill>
              </a:defRPr>
            </a:lvl1pPr>
            <a:extLst/>
          </a:lstStyle>
          <a:p>
            <a:fld id="{90EA8047-A990-4853-8C9F-0FDD00D45C4F}"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p:txStyles>
    <p:title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p:titleStyle>
    <p:body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g"/><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1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5.xml.rels><?xml version="1.0" encoding="UTF-8" standalone="yes"?>
<Relationships xmlns="http://schemas.openxmlformats.org/package/2006/relationships"><Relationship Id="rId3" Type="http://schemas.openxmlformats.org/officeDocument/2006/relationships/hyperlink" Target="http://opengameart.org/content/modified-32x32-treasure-chest" TargetMode="External"/><Relationship Id="rId7" Type="http://schemas.openxmlformats.org/officeDocument/2006/relationships/hyperlink" Target="http://dtherculean.deviantart.com/art/Cheetah-Creature-Design-208714509" TargetMode="External"/><Relationship Id="rId2" Type="http://schemas.openxmlformats.org/officeDocument/2006/relationships/hyperlink" Target="http://tufftony.deviantart.com/art/Sky-Background-Attempt-01-301002187" TargetMode="External"/><Relationship Id="rId1" Type="http://schemas.openxmlformats.org/officeDocument/2006/relationships/slideLayout" Target="../slideLayouts/slideLayout2.xml"/><Relationship Id="rId6" Type="http://schemas.openxmlformats.org/officeDocument/2006/relationships/hyperlink" Target="http://www.pscave.com/forums/viewtopic.php?p=47221" TargetMode="External"/><Relationship Id="rId5" Type="http://schemas.openxmlformats.org/officeDocument/2006/relationships/hyperlink" Target="http://opengameart.org/content/extended-lpc-magic-pack" TargetMode="External"/><Relationship Id="rId4" Type="http://schemas.openxmlformats.org/officeDocument/2006/relationships/hyperlink" Target="http://opengameart.org/content/2d-lost-garden-zelda-style-tiles-resized-to-32x32-with-additions" TargetMode="External"/></Relationships>
</file>

<file path=ppt/slides/_rels/slide36.xml.rels><?xml version="1.0" encoding="UTF-8" standalone="yes"?>
<Relationships xmlns="http://schemas.openxmlformats.org/package/2006/relationships"><Relationship Id="rId3" Type="http://schemas.openxmlformats.org/officeDocument/2006/relationships/hyperlink" Target="http://www.deviantart.com/morelikethis/artists/361935970?view_mode=2" TargetMode="External"/><Relationship Id="rId7" Type="http://schemas.openxmlformats.org/officeDocument/2006/relationships/hyperlink" Target="http://pxlcobit.deviantart.com/art/MLSS-Animal-Buddies-Sprites-Sheet-284513305" TargetMode="External"/><Relationship Id="rId2" Type="http://schemas.openxmlformats.org/officeDocument/2006/relationships/hyperlink" Target="http://forum.shrapnelgames.com/showthread.php?t=44932" TargetMode="External"/><Relationship Id="rId1" Type="http://schemas.openxmlformats.org/officeDocument/2006/relationships/slideLayout" Target="../slideLayouts/slideLayout2.xml"/><Relationship Id="rId6" Type="http://schemas.openxmlformats.org/officeDocument/2006/relationships/hyperlink" Target="http://mazakuhq.deviantart.com/art/Evil-shadow-sprites-314669338" TargetMode="External"/><Relationship Id="rId5" Type="http://schemas.openxmlformats.org/officeDocument/2006/relationships/hyperlink" Target="http://opengameart.org/content/creature-and-npc-sprites-for-ardentryst-by-jordan-trudgett" TargetMode="External"/><Relationship Id="rId4" Type="http://schemas.openxmlformats.org/officeDocument/2006/relationships/hyperlink" Target="http://gmc.yoyogames.com/index.php?showtopic=273665" TargetMode="External"/></Relationships>
</file>

<file path=ppt/slides/_rels/slide37.xml.rels><?xml version="1.0" encoding="UTF-8" standalone="yes"?>
<Relationships xmlns="http://schemas.openxmlformats.org/package/2006/relationships"><Relationship Id="rId3" Type="http://schemas.openxmlformats.org/officeDocument/2006/relationships/hyperlink" Target="http://www.rpgmakervx.net/lofiversion/index.php/t45371.html" TargetMode="External"/><Relationship Id="rId2" Type="http://schemas.openxmlformats.org/officeDocument/2006/relationships/hyperlink" Target="http://opengameart.org/content/the-mana-world-woodland-indoor-tileset" TargetMode="External"/><Relationship Id="rId1" Type="http://schemas.openxmlformats.org/officeDocument/2006/relationships/slideLayout" Target="../slideLayouts/slideLayout2.xml"/><Relationship Id="rId6" Type="http://schemas.openxmlformats.org/officeDocument/2006/relationships/hyperlink" Target="http://opengameart.org/content/2d-lost-garden-tileset-transition-to-jetrels-wood-tileset" TargetMode="External"/><Relationship Id="rId5" Type="http://schemas.openxmlformats.org/officeDocument/2006/relationships/hyperlink" Target="http://xxcrystalluvsyouxx.deviantart.com/art/wolf-crystal-sprite-sheet-x3-389199869" TargetMode="External"/><Relationship Id="rId4" Type="http://schemas.openxmlformats.org/officeDocument/2006/relationships/hyperlink" Target="http://forums.themanaworld.org/viewtopic.php?f=8&amp;t=11291" TargetMode="External"/></Relationships>
</file>

<file path=ppt/slides/_rels/slide38.xml.rels><?xml version="1.0" encoding="UTF-8" standalone="yes"?>
<Relationships xmlns="http://schemas.openxmlformats.org/package/2006/relationships"><Relationship Id="rId3" Type="http://schemas.openxmlformats.org/officeDocument/2006/relationships/hyperlink" Target="http://www.freesound.org/people/noirenex/sounds/159401/" TargetMode="External"/><Relationship Id="rId2" Type="http://schemas.openxmlformats.org/officeDocument/2006/relationships/hyperlink" Target="http://www.freesound.org/people/knarmahfox/sounds/57749/" TargetMode="External"/><Relationship Id="rId1" Type="http://schemas.openxmlformats.org/officeDocument/2006/relationships/slideLayout" Target="../slideLayouts/slideLayout2.xml"/><Relationship Id="rId6" Type="http://schemas.openxmlformats.org/officeDocument/2006/relationships/hyperlink" Target="http://stackoverflow.com/" TargetMode="External"/><Relationship Id="rId5" Type="http://schemas.openxmlformats.org/officeDocument/2006/relationships/hyperlink" Target="http://www.andengine.org/forums/" TargetMode="External"/><Relationship Id="rId4" Type="http://schemas.openxmlformats.org/officeDocument/2006/relationships/hyperlink" Target="http://www.freesound.org/people/Setuniman/sounds/173067/"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57200" y="838200"/>
            <a:ext cx="6480048" cy="2301240"/>
          </a:xfrm>
        </p:spPr>
        <p:txBody>
          <a:bodyPr/>
          <a:lstStyle/>
          <a:p>
            <a:r>
              <a:rPr lang="en-US" b="1" dirty="0"/>
              <a:t>Dragons’ </a:t>
            </a:r>
            <a:r>
              <a:rPr lang="en-US" b="1" dirty="0" smtClean="0"/>
              <a:t>Reign</a:t>
            </a:r>
            <a:endParaRPr lang="en-US" dirty="0"/>
          </a:p>
        </p:txBody>
      </p:sp>
      <p:sp>
        <p:nvSpPr>
          <p:cNvPr id="3" name="Subtitle 2"/>
          <p:cNvSpPr>
            <a:spLocks noGrp="1"/>
          </p:cNvSpPr>
          <p:nvPr>
            <p:ph type="subTitle" idx="1"/>
          </p:nvPr>
        </p:nvSpPr>
        <p:spPr>
          <a:xfrm>
            <a:off x="433050" y="3505200"/>
            <a:ext cx="6480048" cy="1752600"/>
          </a:xfrm>
        </p:spPr>
        <p:txBody>
          <a:bodyPr>
            <a:normAutofit/>
          </a:bodyPr>
          <a:lstStyle/>
          <a:p>
            <a:r>
              <a:rPr lang="en-US" dirty="0" smtClean="0"/>
              <a:t>Symbiotic Games</a:t>
            </a:r>
            <a:endParaRPr lang="en-US" dirty="0"/>
          </a:p>
        </p:txBody>
      </p:sp>
    </p:spTree>
    <p:extLst>
      <p:ext uri="{BB962C8B-B14F-4D97-AF65-F5344CB8AC3E}">
        <p14:creationId xmlns:p14="http://schemas.microsoft.com/office/powerpoint/2010/main" val="371567295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sz="2300" dirty="0" smtClean="0"/>
              <a:t>Four main areas of testing</a:t>
            </a:r>
          </a:p>
          <a:p>
            <a:pPr lvl="1"/>
            <a:r>
              <a:rPr lang="en-US" sz="1900" dirty="0" smtClean="0"/>
              <a:t>GUI</a:t>
            </a:r>
          </a:p>
          <a:p>
            <a:pPr lvl="1"/>
            <a:r>
              <a:rPr lang="en-US" sz="1900" dirty="0" smtClean="0"/>
              <a:t>Player Movement</a:t>
            </a:r>
          </a:p>
          <a:p>
            <a:pPr lvl="1"/>
            <a:r>
              <a:rPr lang="en-US" sz="1900" dirty="0" smtClean="0"/>
              <a:t>Battle System</a:t>
            </a:r>
          </a:p>
          <a:p>
            <a:pPr lvl="1"/>
            <a:r>
              <a:rPr lang="en-US" sz="1900" dirty="0" smtClean="0"/>
              <a:t>Zones</a:t>
            </a:r>
          </a:p>
          <a:p>
            <a:r>
              <a:rPr lang="en-US" sz="2300" dirty="0" smtClean="0"/>
              <a:t>Each area has a detailed list of what needs to be tested</a:t>
            </a:r>
          </a:p>
          <a:p>
            <a:r>
              <a:rPr lang="en-US" sz="2300" dirty="0" smtClean="0"/>
              <a:t>High Priority errors must be fixed and tested</a:t>
            </a:r>
          </a:p>
          <a:p>
            <a:r>
              <a:rPr lang="en-US" sz="2300" dirty="0" smtClean="0"/>
              <a:t>Outstanding low or medium-priority errors must be signed off by Team Lead as acceptable</a:t>
            </a:r>
            <a:endParaRPr lang="en-US" sz="1900" dirty="0" smtClean="0"/>
          </a:p>
          <a:p>
            <a:endParaRPr lang="en-US" dirty="0" smtClean="0"/>
          </a:p>
        </p:txBody>
      </p:sp>
      <p:sp>
        <p:nvSpPr>
          <p:cNvPr id="2" name="Title 1"/>
          <p:cNvSpPr>
            <a:spLocks noGrp="1"/>
          </p:cNvSpPr>
          <p:nvPr>
            <p:ph type="title"/>
          </p:nvPr>
        </p:nvSpPr>
        <p:spPr/>
        <p:txBody>
          <a:bodyPr/>
          <a:lstStyle/>
          <a:p>
            <a:r>
              <a:rPr lang="en-US" dirty="0" smtClean="0"/>
              <a:t>Test Plan</a:t>
            </a:r>
            <a:endParaRPr lang="en-US" dirty="0"/>
          </a:p>
        </p:txBody>
      </p:sp>
    </p:spTree>
    <p:extLst>
      <p:ext uri="{BB962C8B-B14F-4D97-AF65-F5344CB8AC3E}">
        <p14:creationId xmlns:p14="http://schemas.microsoft.com/office/powerpoint/2010/main" val="50969740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lnSpcReduction="10000"/>
          </a:bodyPr>
          <a:lstStyle/>
          <a:p>
            <a:r>
              <a:rPr lang="en-US" sz="2400" dirty="0" smtClean="0"/>
              <a:t>Android SDK</a:t>
            </a:r>
          </a:p>
          <a:p>
            <a:pPr lvl="1"/>
            <a:r>
              <a:rPr lang="en-US" dirty="0" smtClean="0"/>
              <a:t>Java</a:t>
            </a:r>
          </a:p>
          <a:p>
            <a:pPr lvl="1"/>
            <a:r>
              <a:rPr lang="en-US" dirty="0" smtClean="0"/>
              <a:t>Eclipse</a:t>
            </a:r>
          </a:p>
          <a:p>
            <a:r>
              <a:rPr lang="en-US" sz="2400" dirty="0" smtClean="0"/>
              <a:t>Tiled</a:t>
            </a:r>
          </a:p>
          <a:p>
            <a:pPr lvl="1"/>
            <a:r>
              <a:rPr lang="en-US" dirty="0" smtClean="0"/>
              <a:t>Tile Engine</a:t>
            </a:r>
          </a:p>
          <a:p>
            <a:r>
              <a:rPr lang="en-US" sz="2400" dirty="0" err="1" smtClean="0"/>
              <a:t>TexturePacker</a:t>
            </a:r>
            <a:endParaRPr lang="en-US" sz="2400" dirty="0" smtClean="0"/>
          </a:p>
          <a:p>
            <a:pPr lvl="1"/>
            <a:r>
              <a:rPr lang="en-US" dirty="0" smtClean="0"/>
              <a:t>Creates Sprite Sheets</a:t>
            </a:r>
          </a:p>
          <a:p>
            <a:r>
              <a:rPr lang="en-US" sz="2400" dirty="0" err="1" smtClean="0"/>
              <a:t>GitHub</a:t>
            </a:r>
            <a:endParaRPr lang="en-US" sz="2400" dirty="0" smtClean="0"/>
          </a:p>
          <a:p>
            <a:pPr lvl="1"/>
            <a:r>
              <a:rPr lang="en-US" dirty="0" smtClean="0"/>
              <a:t>Version Control</a:t>
            </a:r>
          </a:p>
          <a:p>
            <a:pPr lvl="1"/>
            <a:r>
              <a:rPr lang="en-US" dirty="0" smtClean="0"/>
              <a:t>Online Repository</a:t>
            </a:r>
          </a:p>
          <a:p>
            <a:r>
              <a:rPr lang="en-US" sz="2400" dirty="0" smtClean="0"/>
              <a:t>GIMP 2</a:t>
            </a:r>
          </a:p>
          <a:p>
            <a:pPr lvl="1"/>
            <a:r>
              <a:rPr lang="en-US" dirty="0" smtClean="0"/>
              <a:t>Art Editing Tool</a:t>
            </a:r>
          </a:p>
        </p:txBody>
      </p:sp>
      <p:sp>
        <p:nvSpPr>
          <p:cNvPr id="2" name="Title 1"/>
          <p:cNvSpPr>
            <a:spLocks noGrp="1"/>
          </p:cNvSpPr>
          <p:nvPr>
            <p:ph type="title"/>
          </p:nvPr>
        </p:nvSpPr>
        <p:spPr/>
        <p:txBody>
          <a:bodyPr/>
          <a:lstStyle/>
          <a:p>
            <a:r>
              <a:rPr lang="en-US" dirty="0" smtClean="0"/>
              <a:t>Development Environment</a:t>
            </a:r>
            <a:endParaRPr lang="en-US" dirty="0"/>
          </a:p>
        </p:txBody>
      </p:sp>
    </p:spTree>
    <p:extLst>
      <p:ext uri="{BB962C8B-B14F-4D97-AF65-F5344CB8AC3E}">
        <p14:creationId xmlns:p14="http://schemas.microsoft.com/office/powerpoint/2010/main" val="267832227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US" sz="2400" dirty="0"/>
              <a:t>Android </a:t>
            </a:r>
            <a:r>
              <a:rPr lang="en-US" sz="2400" dirty="0" smtClean="0"/>
              <a:t>SDK</a:t>
            </a:r>
          </a:p>
          <a:p>
            <a:pPr lvl="1"/>
            <a:r>
              <a:rPr lang="en-US" dirty="0" smtClean="0"/>
              <a:t>First attempt at developing on the Android platform</a:t>
            </a:r>
            <a:endParaRPr lang="en-US" dirty="0"/>
          </a:p>
          <a:p>
            <a:r>
              <a:rPr lang="en-US" sz="2400" dirty="0" err="1" smtClean="0"/>
              <a:t>AndEngine</a:t>
            </a:r>
            <a:endParaRPr lang="en-US" sz="2400" dirty="0" smtClean="0"/>
          </a:p>
          <a:p>
            <a:pPr lvl="1"/>
            <a:r>
              <a:rPr lang="en-US" dirty="0" smtClean="0"/>
              <a:t>Scarcely documented open source library</a:t>
            </a:r>
          </a:p>
          <a:p>
            <a:pPr lvl="1"/>
            <a:r>
              <a:rPr lang="en-US" dirty="0" smtClean="0"/>
              <a:t>Rarely updated</a:t>
            </a:r>
          </a:p>
          <a:p>
            <a:pPr lvl="1"/>
            <a:r>
              <a:rPr lang="en-US" dirty="0" smtClean="0"/>
              <a:t>Community based bug fixes</a:t>
            </a:r>
            <a:endParaRPr lang="en-US" dirty="0"/>
          </a:p>
          <a:p>
            <a:r>
              <a:rPr lang="en-US" sz="2400" dirty="0" smtClean="0"/>
              <a:t>Java</a:t>
            </a:r>
          </a:p>
          <a:p>
            <a:pPr lvl="1"/>
            <a:r>
              <a:rPr lang="en-US" dirty="0" smtClean="0"/>
              <a:t>Team not formally trained in Java</a:t>
            </a:r>
          </a:p>
          <a:p>
            <a:r>
              <a:rPr lang="en-US" sz="2400" dirty="0" smtClean="0"/>
              <a:t>Tiled</a:t>
            </a:r>
          </a:p>
          <a:p>
            <a:pPr lvl="1"/>
            <a:r>
              <a:rPr lang="en-US" dirty="0" smtClean="0"/>
              <a:t>New tile engine tool</a:t>
            </a:r>
          </a:p>
          <a:p>
            <a:pPr lvl="1"/>
            <a:endParaRPr lang="en-US" dirty="0" smtClean="0"/>
          </a:p>
        </p:txBody>
      </p:sp>
      <p:sp>
        <p:nvSpPr>
          <p:cNvPr id="2" name="Title 1"/>
          <p:cNvSpPr>
            <a:spLocks noGrp="1"/>
          </p:cNvSpPr>
          <p:nvPr>
            <p:ph type="title"/>
          </p:nvPr>
        </p:nvSpPr>
        <p:spPr/>
        <p:txBody>
          <a:bodyPr/>
          <a:lstStyle/>
          <a:p>
            <a:r>
              <a:rPr lang="en-US" dirty="0" smtClean="0"/>
              <a:t>Learning Curve</a:t>
            </a:r>
            <a:endParaRPr lang="en-US" dirty="0"/>
          </a:p>
        </p:txBody>
      </p:sp>
    </p:spTree>
    <p:extLst>
      <p:ext uri="{BB962C8B-B14F-4D97-AF65-F5344CB8AC3E}">
        <p14:creationId xmlns:p14="http://schemas.microsoft.com/office/powerpoint/2010/main" val="227861044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sz="2400" dirty="0" smtClean="0"/>
              <a:t>Art</a:t>
            </a:r>
          </a:p>
          <a:p>
            <a:pPr lvl="1"/>
            <a:r>
              <a:rPr lang="en-US" dirty="0" smtClean="0"/>
              <a:t>Open-Source</a:t>
            </a:r>
          </a:p>
          <a:p>
            <a:pPr lvl="1"/>
            <a:r>
              <a:rPr lang="en-US" dirty="0" smtClean="0"/>
              <a:t>Freelance Artists</a:t>
            </a:r>
            <a:endParaRPr lang="en-US" dirty="0"/>
          </a:p>
          <a:p>
            <a:r>
              <a:rPr lang="en-US" sz="2400" dirty="0" smtClean="0"/>
              <a:t>Audio</a:t>
            </a:r>
          </a:p>
          <a:p>
            <a:pPr lvl="1"/>
            <a:r>
              <a:rPr lang="en-US" dirty="0" smtClean="0"/>
              <a:t>Open-Source</a:t>
            </a:r>
            <a:endParaRPr lang="en-US" dirty="0"/>
          </a:p>
        </p:txBody>
      </p:sp>
      <p:sp>
        <p:nvSpPr>
          <p:cNvPr id="2" name="Title 1"/>
          <p:cNvSpPr>
            <a:spLocks noGrp="1"/>
          </p:cNvSpPr>
          <p:nvPr>
            <p:ph type="title"/>
          </p:nvPr>
        </p:nvSpPr>
        <p:spPr/>
        <p:txBody>
          <a:bodyPr/>
          <a:lstStyle/>
          <a:p>
            <a:r>
              <a:rPr lang="en-US" dirty="0" smtClean="0"/>
              <a:t>Assets</a:t>
            </a:r>
            <a:endParaRPr lang="en-US" dirty="0"/>
          </a:p>
        </p:txBody>
      </p:sp>
    </p:spTree>
    <p:extLst>
      <p:ext uri="{BB962C8B-B14F-4D97-AF65-F5344CB8AC3E}">
        <p14:creationId xmlns:p14="http://schemas.microsoft.com/office/powerpoint/2010/main" val="203017618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lnSpcReduction="10000"/>
          </a:bodyPr>
          <a:lstStyle/>
          <a:p>
            <a:r>
              <a:rPr lang="en-US" sz="2400" dirty="0"/>
              <a:t>Backstory</a:t>
            </a:r>
          </a:p>
          <a:p>
            <a:pPr lvl="1"/>
            <a:r>
              <a:rPr lang="en-US" dirty="0"/>
              <a:t>The world is unaware of the presence of dragons within their peaceful societies. Until that fateful day when dragons awakened, the world was never the same.</a:t>
            </a:r>
          </a:p>
          <a:p>
            <a:r>
              <a:rPr lang="en-US" sz="2400" dirty="0"/>
              <a:t>Story</a:t>
            </a:r>
          </a:p>
          <a:p>
            <a:pPr lvl="1"/>
            <a:r>
              <a:rPr lang="en-US" dirty="0"/>
              <a:t>Dragons have awakened in each of the regions and the local hostile tribes now worship them as Gods. It is the duty of the player to defeat the dragons in each of the regions, shattering the hostile tribes that worship them in the process. This eventually leads to defeating the Elder Dragon to rid the world of dragons forever.</a:t>
            </a:r>
          </a:p>
          <a:p>
            <a:endParaRPr lang="en-US" dirty="0"/>
          </a:p>
        </p:txBody>
      </p:sp>
      <p:sp>
        <p:nvSpPr>
          <p:cNvPr id="2" name="Title 1"/>
          <p:cNvSpPr>
            <a:spLocks noGrp="1"/>
          </p:cNvSpPr>
          <p:nvPr>
            <p:ph type="title"/>
          </p:nvPr>
        </p:nvSpPr>
        <p:spPr/>
        <p:txBody>
          <a:bodyPr/>
          <a:lstStyle/>
          <a:p>
            <a:r>
              <a:rPr lang="en-US" dirty="0" smtClean="0"/>
              <a:t>Game Summary</a:t>
            </a:r>
            <a:endParaRPr lang="en-US" dirty="0"/>
          </a:p>
        </p:txBody>
      </p:sp>
    </p:spTree>
    <p:extLst>
      <p:ext uri="{BB962C8B-B14F-4D97-AF65-F5344CB8AC3E}">
        <p14:creationId xmlns:p14="http://schemas.microsoft.com/office/powerpoint/2010/main" val="23815551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Autofit/>
          </a:bodyPr>
          <a:lstStyle/>
          <a:p>
            <a:r>
              <a:rPr lang="en-US" sz="2400" dirty="0" smtClean="0"/>
              <a:t>Warrior - Stamina</a:t>
            </a:r>
          </a:p>
          <a:p>
            <a:pPr lvl="1"/>
            <a:r>
              <a:rPr lang="en-US" dirty="0" smtClean="0"/>
              <a:t>Melee</a:t>
            </a:r>
          </a:p>
          <a:p>
            <a:pPr lvl="1"/>
            <a:r>
              <a:rPr lang="en-US" dirty="0" smtClean="0"/>
              <a:t>Heavy armor</a:t>
            </a:r>
          </a:p>
          <a:p>
            <a:pPr lvl="1"/>
            <a:r>
              <a:rPr lang="en-US" dirty="0"/>
              <a:t>One/two-handed </a:t>
            </a:r>
            <a:r>
              <a:rPr lang="en-US" dirty="0" smtClean="0"/>
              <a:t>axes/maces/swords</a:t>
            </a:r>
          </a:p>
          <a:p>
            <a:r>
              <a:rPr lang="en-US" sz="2400" dirty="0" smtClean="0"/>
              <a:t>Ranger - Energy</a:t>
            </a:r>
          </a:p>
          <a:p>
            <a:pPr lvl="1"/>
            <a:r>
              <a:rPr lang="en-US" dirty="0" smtClean="0"/>
              <a:t>Ranged</a:t>
            </a:r>
          </a:p>
          <a:p>
            <a:pPr lvl="1"/>
            <a:r>
              <a:rPr lang="en-US" dirty="0" smtClean="0"/>
              <a:t>Medium armor</a:t>
            </a:r>
            <a:endParaRPr lang="en-US" dirty="0"/>
          </a:p>
          <a:p>
            <a:pPr lvl="1"/>
            <a:r>
              <a:rPr lang="en-US" dirty="0" err="1" smtClean="0"/>
              <a:t>Shortbow</a:t>
            </a:r>
            <a:r>
              <a:rPr lang="en-US" dirty="0" smtClean="0"/>
              <a:t>/crossbow/longbow</a:t>
            </a:r>
          </a:p>
          <a:p>
            <a:r>
              <a:rPr lang="en-US" sz="2400" dirty="0" smtClean="0"/>
              <a:t>Cleric - </a:t>
            </a:r>
            <a:r>
              <a:rPr lang="en-US" sz="2400" dirty="0" err="1" smtClean="0"/>
              <a:t>Mana</a:t>
            </a:r>
            <a:endParaRPr lang="en-US" sz="2400" dirty="0" smtClean="0"/>
          </a:p>
          <a:p>
            <a:pPr lvl="1"/>
            <a:r>
              <a:rPr lang="en-US" dirty="0" smtClean="0"/>
              <a:t>Support </a:t>
            </a:r>
          </a:p>
          <a:p>
            <a:pPr lvl="1"/>
            <a:r>
              <a:rPr lang="en-US" dirty="0" smtClean="0"/>
              <a:t>Light armor</a:t>
            </a:r>
          </a:p>
          <a:p>
            <a:pPr lvl="1"/>
            <a:r>
              <a:rPr lang="en-US" dirty="0" smtClean="0"/>
              <a:t>Wands/orbs/staves</a:t>
            </a:r>
          </a:p>
          <a:p>
            <a:endParaRPr lang="en-US" sz="2000" dirty="0"/>
          </a:p>
        </p:txBody>
      </p:sp>
      <p:sp>
        <p:nvSpPr>
          <p:cNvPr id="2" name="Title 1"/>
          <p:cNvSpPr>
            <a:spLocks noGrp="1"/>
          </p:cNvSpPr>
          <p:nvPr>
            <p:ph type="title"/>
          </p:nvPr>
        </p:nvSpPr>
        <p:spPr/>
        <p:txBody>
          <a:bodyPr/>
          <a:lstStyle/>
          <a:p>
            <a:r>
              <a:rPr lang="en-US" dirty="0" smtClean="0"/>
              <a:t>Classes</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15200" y="1524000"/>
            <a:ext cx="1093305" cy="1466850"/>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85909" y="3124200"/>
            <a:ext cx="1151885" cy="1524000"/>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54054" y="4724400"/>
            <a:ext cx="1183740" cy="1561070"/>
          </a:xfrm>
          <a:prstGeom prst="rect">
            <a:avLst/>
          </a:prstGeom>
        </p:spPr>
      </p:pic>
    </p:spTree>
    <p:extLst>
      <p:ext uri="{BB962C8B-B14F-4D97-AF65-F5344CB8AC3E}">
        <p14:creationId xmlns:p14="http://schemas.microsoft.com/office/powerpoint/2010/main" val="60175240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371600"/>
            <a:ext cx="7620000" cy="5181600"/>
          </a:xfrm>
        </p:spPr>
        <p:txBody>
          <a:bodyPr>
            <a:normAutofit/>
          </a:bodyPr>
          <a:lstStyle/>
          <a:p>
            <a:r>
              <a:rPr lang="en-US" sz="2400" dirty="0" smtClean="0"/>
              <a:t>Basic Attack – level 1</a:t>
            </a:r>
          </a:p>
          <a:p>
            <a:r>
              <a:rPr lang="en-US" sz="2400" dirty="0" smtClean="0"/>
              <a:t>Cleave – level 1</a:t>
            </a:r>
          </a:p>
          <a:p>
            <a:r>
              <a:rPr lang="en-US" sz="2400" dirty="0" smtClean="0"/>
              <a:t>Lunge – level 10</a:t>
            </a:r>
          </a:p>
          <a:p>
            <a:pPr lvl="1"/>
            <a:r>
              <a:rPr lang="en-US" dirty="0" smtClean="0"/>
              <a:t>Stun effect</a:t>
            </a:r>
          </a:p>
          <a:p>
            <a:r>
              <a:rPr lang="en-US" sz="2400" dirty="0" smtClean="0"/>
              <a:t>Execute – level 10</a:t>
            </a:r>
          </a:p>
          <a:p>
            <a:pPr lvl="1"/>
            <a:r>
              <a:rPr lang="en-US" dirty="0" smtClean="0"/>
              <a:t>Damage </a:t>
            </a:r>
            <a:r>
              <a:rPr lang="en-US" dirty="0"/>
              <a:t>based on resource depletion</a:t>
            </a:r>
          </a:p>
          <a:p>
            <a:r>
              <a:rPr lang="en-US" sz="2400" dirty="0" smtClean="0"/>
              <a:t>Rend – level 20</a:t>
            </a:r>
          </a:p>
          <a:p>
            <a:pPr lvl="1"/>
            <a:r>
              <a:rPr lang="en-US" dirty="0" smtClean="0"/>
              <a:t>Bleed effect</a:t>
            </a:r>
            <a:endParaRPr lang="en-US" dirty="0"/>
          </a:p>
          <a:p>
            <a:r>
              <a:rPr lang="en-US" sz="2400" dirty="0"/>
              <a:t>War </a:t>
            </a:r>
            <a:r>
              <a:rPr lang="en-US" sz="2400" dirty="0" smtClean="0"/>
              <a:t>Cry – level 20</a:t>
            </a:r>
          </a:p>
          <a:p>
            <a:pPr lvl="1"/>
            <a:r>
              <a:rPr lang="en-US" sz="2400" dirty="0"/>
              <a:t>Grants </a:t>
            </a:r>
            <a:r>
              <a:rPr lang="en-US" sz="2400" dirty="0" smtClean="0"/>
              <a:t>damage to </a:t>
            </a:r>
            <a:r>
              <a:rPr lang="en-US" sz="2400" dirty="0"/>
              <a:t>entire party</a:t>
            </a:r>
          </a:p>
        </p:txBody>
      </p:sp>
      <p:sp>
        <p:nvSpPr>
          <p:cNvPr id="2" name="Title 1"/>
          <p:cNvSpPr>
            <a:spLocks noGrp="1"/>
          </p:cNvSpPr>
          <p:nvPr>
            <p:ph type="title"/>
          </p:nvPr>
        </p:nvSpPr>
        <p:spPr/>
        <p:txBody>
          <a:bodyPr/>
          <a:lstStyle/>
          <a:p>
            <a:r>
              <a:rPr lang="en-US" dirty="0" smtClean="0"/>
              <a:t>Warrior Abilities</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93288" y="1066800"/>
            <a:ext cx="2207555" cy="2228850"/>
          </a:xfrm>
          <a:prstGeom prst="rect">
            <a:avLst/>
          </a:prstGeom>
        </p:spPr>
      </p:pic>
    </p:spTree>
    <p:extLst>
      <p:ext uri="{BB962C8B-B14F-4D97-AF65-F5344CB8AC3E}">
        <p14:creationId xmlns:p14="http://schemas.microsoft.com/office/powerpoint/2010/main" val="208000012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US" sz="2600" dirty="0" smtClean="0"/>
              <a:t>Basic Attack – level 1</a:t>
            </a:r>
          </a:p>
          <a:p>
            <a:r>
              <a:rPr lang="en-US" sz="2600" dirty="0" smtClean="0"/>
              <a:t>Fire Arrow  - level 1</a:t>
            </a:r>
            <a:endParaRPr lang="en-US" sz="2600" dirty="0"/>
          </a:p>
          <a:p>
            <a:pPr lvl="1"/>
            <a:r>
              <a:rPr lang="en-US" sz="2200" dirty="0" smtClean="0"/>
              <a:t>Burn effect</a:t>
            </a:r>
            <a:endParaRPr lang="en-US" sz="2200" dirty="0"/>
          </a:p>
          <a:p>
            <a:r>
              <a:rPr lang="en-US" sz="2600" dirty="0"/>
              <a:t>Poison </a:t>
            </a:r>
            <a:r>
              <a:rPr lang="en-US" sz="2600" dirty="0" smtClean="0"/>
              <a:t>Arrow – level 10</a:t>
            </a:r>
            <a:endParaRPr lang="en-US" sz="2200" dirty="0"/>
          </a:p>
          <a:p>
            <a:pPr lvl="1"/>
            <a:r>
              <a:rPr lang="en-US" sz="2200" dirty="0" smtClean="0"/>
              <a:t>Poison effect</a:t>
            </a:r>
            <a:endParaRPr lang="en-US" sz="2200" dirty="0"/>
          </a:p>
          <a:p>
            <a:r>
              <a:rPr lang="en-US" sz="2600" dirty="0"/>
              <a:t>Spread </a:t>
            </a:r>
            <a:r>
              <a:rPr lang="en-US" sz="2600" dirty="0" smtClean="0"/>
              <a:t>Shot – level 10</a:t>
            </a:r>
          </a:p>
          <a:p>
            <a:r>
              <a:rPr lang="en-US" sz="2600" dirty="0" smtClean="0"/>
              <a:t>Charged Shot – level 20</a:t>
            </a:r>
          </a:p>
          <a:p>
            <a:r>
              <a:rPr lang="en-US" sz="2600" dirty="0" smtClean="0"/>
              <a:t>Stun Arrow – level 20</a:t>
            </a:r>
          </a:p>
          <a:p>
            <a:pPr lvl="1"/>
            <a:r>
              <a:rPr lang="en-US" sz="2200" dirty="0" smtClean="0"/>
              <a:t>Stun</a:t>
            </a:r>
            <a:endParaRPr lang="en-US" sz="2200" dirty="0"/>
          </a:p>
          <a:p>
            <a:endParaRPr lang="en-US" sz="2000" dirty="0"/>
          </a:p>
        </p:txBody>
      </p:sp>
      <p:sp>
        <p:nvSpPr>
          <p:cNvPr id="2" name="Title 1"/>
          <p:cNvSpPr>
            <a:spLocks noGrp="1"/>
          </p:cNvSpPr>
          <p:nvPr>
            <p:ph type="title"/>
          </p:nvPr>
        </p:nvSpPr>
        <p:spPr/>
        <p:txBody>
          <a:bodyPr/>
          <a:lstStyle/>
          <a:p>
            <a:r>
              <a:rPr lang="en-US" dirty="0" smtClean="0"/>
              <a:t>Ranger Abilities</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03730" y="1066800"/>
            <a:ext cx="2193186" cy="2209800"/>
          </a:xfrm>
          <a:prstGeom prst="rect">
            <a:avLst/>
          </a:prstGeom>
        </p:spPr>
      </p:pic>
    </p:spTree>
    <p:extLst>
      <p:ext uri="{BB962C8B-B14F-4D97-AF65-F5344CB8AC3E}">
        <p14:creationId xmlns:p14="http://schemas.microsoft.com/office/powerpoint/2010/main" val="64239704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95400"/>
            <a:ext cx="7467600" cy="5257800"/>
          </a:xfrm>
        </p:spPr>
        <p:txBody>
          <a:bodyPr>
            <a:normAutofit/>
          </a:bodyPr>
          <a:lstStyle/>
          <a:p>
            <a:r>
              <a:rPr lang="en-US" sz="2400" dirty="0" smtClean="0"/>
              <a:t>Basic Attack – level 1</a:t>
            </a:r>
          </a:p>
          <a:p>
            <a:r>
              <a:rPr lang="en-US" sz="2400" dirty="0" smtClean="0"/>
              <a:t>Mend – level 1</a:t>
            </a:r>
          </a:p>
          <a:p>
            <a:r>
              <a:rPr lang="en-US" sz="2400" dirty="0" smtClean="0"/>
              <a:t>Life Syphon – level 10</a:t>
            </a:r>
            <a:endParaRPr lang="en-US" sz="2400" dirty="0"/>
          </a:p>
          <a:p>
            <a:pPr lvl="1"/>
            <a:r>
              <a:rPr lang="en-US" sz="2000" dirty="0" smtClean="0"/>
              <a:t>Returns half health</a:t>
            </a:r>
          </a:p>
          <a:p>
            <a:r>
              <a:rPr lang="en-US" sz="2400" dirty="0" smtClean="0"/>
              <a:t>Revive – level 10</a:t>
            </a:r>
          </a:p>
          <a:p>
            <a:pPr lvl="1"/>
            <a:r>
              <a:rPr lang="en-US" sz="2000" dirty="0" smtClean="0"/>
              <a:t>Resurrect fallen </a:t>
            </a:r>
            <a:r>
              <a:rPr lang="en-US" sz="2000" dirty="0"/>
              <a:t>party member</a:t>
            </a:r>
          </a:p>
          <a:p>
            <a:r>
              <a:rPr lang="en-US" sz="2400" dirty="0"/>
              <a:t>Healing </a:t>
            </a:r>
            <a:r>
              <a:rPr lang="en-US" sz="2400" dirty="0" smtClean="0"/>
              <a:t>Chant – level 20</a:t>
            </a:r>
            <a:endParaRPr lang="en-US" sz="2400" dirty="0"/>
          </a:p>
          <a:p>
            <a:pPr lvl="1"/>
            <a:r>
              <a:rPr lang="en-US" sz="2000" dirty="0" smtClean="0"/>
              <a:t>Heals </a:t>
            </a:r>
            <a:r>
              <a:rPr lang="en-US" sz="2000" dirty="0"/>
              <a:t>entire </a:t>
            </a:r>
            <a:r>
              <a:rPr lang="en-US" sz="2000" dirty="0" smtClean="0"/>
              <a:t>party</a:t>
            </a:r>
          </a:p>
          <a:p>
            <a:r>
              <a:rPr lang="en-US" sz="2400" dirty="0" smtClean="0"/>
              <a:t>Empower - level 20</a:t>
            </a:r>
          </a:p>
          <a:p>
            <a:pPr lvl="1"/>
            <a:r>
              <a:rPr lang="en-US" sz="2000" dirty="0" smtClean="0"/>
              <a:t>Grants stats to entire party</a:t>
            </a:r>
            <a:endParaRPr lang="en-US" sz="2000" dirty="0"/>
          </a:p>
        </p:txBody>
      </p:sp>
      <p:sp>
        <p:nvSpPr>
          <p:cNvPr id="2" name="Title 1"/>
          <p:cNvSpPr>
            <a:spLocks noGrp="1"/>
          </p:cNvSpPr>
          <p:nvPr>
            <p:ph type="title"/>
          </p:nvPr>
        </p:nvSpPr>
        <p:spPr/>
        <p:txBody>
          <a:bodyPr/>
          <a:lstStyle/>
          <a:p>
            <a:r>
              <a:rPr lang="en-US" dirty="0" smtClean="0"/>
              <a:t>Cleric Abilities</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11557" y="1066798"/>
            <a:ext cx="2202285" cy="2209801"/>
          </a:xfrm>
          <a:prstGeom prst="rect">
            <a:avLst/>
          </a:prstGeom>
        </p:spPr>
      </p:pic>
    </p:spTree>
    <p:extLst>
      <p:ext uri="{BB962C8B-B14F-4D97-AF65-F5344CB8AC3E}">
        <p14:creationId xmlns:p14="http://schemas.microsoft.com/office/powerpoint/2010/main" val="196564219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US" sz="2400" dirty="0"/>
              <a:t>Strength</a:t>
            </a:r>
          </a:p>
          <a:p>
            <a:pPr lvl="1"/>
            <a:r>
              <a:rPr lang="en-US" dirty="0"/>
              <a:t>Increases physical damage</a:t>
            </a:r>
            <a:endParaRPr lang="en-US" sz="2200" dirty="0"/>
          </a:p>
          <a:p>
            <a:r>
              <a:rPr lang="en-US" sz="2400" dirty="0"/>
              <a:t>Dexterity</a:t>
            </a:r>
          </a:p>
          <a:p>
            <a:pPr lvl="1"/>
            <a:r>
              <a:rPr lang="en-US" dirty="0"/>
              <a:t>Increases physical damage</a:t>
            </a:r>
            <a:endParaRPr lang="en-US" sz="2200" dirty="0"/>
          </a:p>
          <a:p>
            <a:pPr lvl="1"/>
            <a:r>
              <a:rPr lang="en-US" dirty="0" smtClean="0"/>
              <a:t>Physical critical strike chance</a:t>
            </a:r>
            <a:endParaRPr lang="en-US" sz="2200" dirty="0" smtClean="0"/>
          </a:p>
          <a:p>
            <a:r>
              <a:rPr lang="en-US" sz="2400" dirty="0" smtClean="0"/>
              <a:t>Vitality</a:t>
            </a:r>
            <a:endParaRPr lang="en-US" sz="2400" dirty="0"/>
          </a:p>
          <a:p>
            <a:pPr lvl="1"/>
            <a:r>
              <a:rPr lang="en-US" dirty="0"/>
              <a:t>Increases base health</a:t>
            </a:r>
            <a:endParaRPr lang="en-US" sz="2200" dirty="0"/>
          </a:p>
          <a:p>
            <a:r>
              <a:rPr lang="en-US" sz="2400" dirty="0"/>
              <a:t>Intelligence</a:t>
            </a:r>
          </a:p>
          <a:p>
            <a:pPr lvl="1"/>
            <a:r>
              <a:rPr lang="en-US" dirty="0"/>
              <a:t>Increases spell damage</a:t>
            </a:r>
            <a:endParaRPr lang="en-US" sz="2200" dirty="0"/>
          </a:p>
          <a:p>
            <a:pPr lvl="1"/>
            <a:r>
              <a:rPr lang="en-US" dirty="0"/>
              <a:t>Spell critical strike chance</a:t>
            </a:r>
            <a:endParaRPr lang="en-US" sz="2200" dirty="0"/>
          </a:p>
          <a:p>
            <a:endParaRPr lang="en-US" dirty="0"/>
          </a:p>
        </p:txBody>
      </p:sp>
      <p:sp>
        <p:nvSpPr>
          <p:cNvPr id="2" name="Title 1"/>
          <p:cNvSpPr>
            <a:spLocks noGrp="1"/>
          </p:cNvSpPr>
          <p:nvPr>
            <p:ph type="title"/>
          </p:nvPr>
        </p:nvSpPr>
        <p:spPr/>
        <p:txBody>
          <a:bodyPr/>
          <a:lstStyle/>
          <a:p>
            <a:r>
              <a:rPr lang="en-US" dirty="0" smtClean="0"/>
              <a:t>Attributes</a:t>
            </a:r>
            <a:endParaRPr lang="en-US" dirty="0"/>
          </a:p>
        </p:txBody>
      </p:sp>
    </p:spTree>
    <p:extLst>
      <p:ext uri="{BB962C8B-B14F-4D97-AF65-F5344CB8AC3E}">
        <p14:creationId xmlns:p14="http://schemas.microsoft.com/office/powerpoint/2010/main" val="65575465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US" sz="2400" dirty="0" smtClean="0"/>
              <a:t>Team Lead</a:t>
            </a:r>
          </a:p>
          <a:p>
            <a:pPr lvl="1"/>
            <a:r>
              <a:rPr lang="en-US" sz="2000" dirty="0" smtClean="0"/>
              <a:t>Jordon Kopp</a:t>
            </a:r>
          </a:p>
          <a:p>
            <a:r>
              <a:rPr lang="en-US" sz="2400" dirty="0" smtClean="0"/>
              <a:t>Lead Programmer</a:t>
            </a:r>
          </a:p>
          <a:p>
            <a:pPr lvl="1"/>
            <a:r>
              <a:rPr lang="en-US" sz="2000" dirty="0" smtClean="0"/>
              <a:t>Vince Smeraldo</a:t>
            </a:r>
          </a:p>
          <a:p>
            <a:r>
              <a:rPr lang="en-US" sz="2400" dirty="0" smtClean="0"/>
              <a:t>Programmers</a:t>
            </a:r>
          </a:p>
          <a:p>
            <a:pPr lvl="1"/>
            <a:r>
              <a:rPr lang="en-US" sz="2000" dirty="0" smtClean="0"/>
              <a:t>Matt Kalafut</a:t>
            </a:r>
          </a:p>
          <a:p>
            <a:pPr lvl="1"/>
            <a:r>
              <a:rPr lang="en-US" sz="2000" dirty="0" smtClean="0"/>
              <a:t>Mark Muniz</a:t>
            </a:r>
          </a:p>
          <a:p>
            <a:pPr lvl="1"/>
            <a:r>
              <a:rPr lang="en-US" sz="2000" dirty="0" smtClean="0"/>
              <a:t>Derek Finch</a:t>
            </a:r>
          </a:p>
          <a:p>
            <a:pPr lvl="1"/>
            <a:r>
              <a:rPr lang="en-US" sz="2000" dirty="0" smtClean="0"/>
              <a:t>Josh Kopp</a:t>
            </a:r>
          </a:p>
          <a:p>
            <a:r>
              <a:rPr lang="en-US" sz="2400" dirty="0" smtClean="0"/>
              <a:t>Designers (freelance artists)</a:t>
            </a:r>
          </a:p>
          <a:p>
            <a:pPr lvl="1"/>
            <a:r>
              <a:rPr lang="en-US" sz="2000" dirty="0" smtClean="0"/>
              <a:t>Marco Malek</a:t>
            </a:r>
          </a:p>
          <a:p>
            <a:pPr lvl="1"/>
            <a:r>
              <a:rPr lang="en-US" sz="2000" dirty="0" smtClean="0"/>
              <a:t>Frank </a:t>
            </a:r>
            <a:r>
              <a:rPr lang="en-US" sz="2000" dirty="0" err="1" smtClean="0"/>
              <a:t>Margarella</a:t>
            </a:r>
            <a:endParaRPr lang="en-US" sz="2000" dirty="0" smtClean="0"/>
          </a:p>
        </p:txBody>
      </p:sp>
      <p:sp>
        <p:nvSpPr>
          <p:cNvPr id="2" name="Title 1"/>
          <p:cNvSpPr>
            <a:spLocks noGrp="1"/>
          </p:cNvSpPr>
          <p:nvPr>
            <p:ph type="title"/>
          </p:nvPr>
        </p:nvSpPr>
        <p:spPr/>
        <p:txBody>
          <a:bodyPr/>
          <a:lstStyle/>
          <a:p>
            <a:r>
              <a:rPr lang="en-US" dirty="0" smtClean="0"/>
              <a:t>Team Roles</a:t>
            </a:r>
            <a:endParaRPr lang="en-US" dirty="0"/>
          </a:p>
        </p:txBody>
      </p:sp>
    </p:spTree>
    <p:extLst>
      <p:ext uri="{BB962C8B-B14F-4D97-AF65-F5344CB8AC3E}">
        <p14:creationId xmlns:p14="http://schemas.microsoft.com/office/powerpoint/2010/main" val="15502652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US" sz="2400" dirty="0" smtClean="0"/>
              <a:t>Starter Village</a:t>
            </a:r>
          </a:p>
          <a:p>
            <a:r>
              <a:rPr lang="en-US" sz="2400" dirty="0" smtClean="0"/>
              <a:t>Inn</a:t>
            </a:r>
          </a:p>
          <a:p>
            <a:r>
              <a:rPr lang="en-US" sz="2400" dirty="0" smtClean="0"/>
              <a:t>Plains</a:t>
            </a:r>
          </a:p>
          <a:p>
            <a:r>
              <a:rPr lang="en-US" sz="2400" dirty="0" smtClean="0"/>
              <a:t>Mountains</a:t>
            </a:r>
          </a:p>
        </p:txBody>
      </p:sp>
      <p:sp>
        <p:nvSpPr>
          <p:cNvPr id="2" name="Title 1"/>
          <p:cNvSpPr>
            <a:spLocks noGrp="1"/>
          </p:cNvSpPr>
          <p:nvPr>
            <p:ph type="title"/>
          </p:nvPr>
        </p:nvSpPr>
        <p:spPr/>
        <p:txBody>
          <a:bodyPr/>
          <a:lstStyle/>
          <a:p>
            <a:r>
              <a:rPr lang="en-US" dirty="0" smtClean="0"/>
              <a:t>Zones</a:t>
            </a:r>
            <a:endParaRPr lang="en-US" dirty="0"/>
          </a:p>
        </p:txBody>
      </p:sp>
    </p:spTree>
    <p:extLst>
      <p:ext uri="{BB962C8B-B14F-4D97-AF65-F5344CB8AC3E}">
        <p14:creationId xmlns:p14="http://schemas.microsoft.com/office/powerpoint/2010/main" val="45782550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Starter Village</a:t>
            </a:r>
            <a:endParaRPr lang="en-US" dirty="0"/>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13773" y="1481138"/>
            <a:ext cx="4516453" cy="4525962"/>
          </a:xfrm>
        </p:spPr>
      </p:pic>
    </p:spTree>
    <p:extLst>
      <p:ext uri="{BB962C8B-B14F-4D97-AF65-F5344CB8AC3E}">
        <p14:creationId xmlns:p14="http://schemas.microsoft.com/office/powerpoint/2010/main" val="147673974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165725" y="1481138"/>
            <a:ext cx="6812550" cy="4525962"/>
          </a:xfrm>
        </p:spPr>
      </p:pic>
      <p:sp>
        <p:nvSpPr>
          <p:cNvPr id="2" name="Title 1"/>
          <p:cNvSpPr>
            <a:spLocks noGrp="1"/>
          </p:cNvSpPr>
          <p:nvPr>
            <p:ph type="title"/>
          </p:nvPr>
        </p:nvSpPr>
        <p:spPr/>
        <p:txBody>
          <a:bodyPr/>
          <a:lstStyle/>
          <a:p>
            <a:r>
              <a:rPr lang="en-US" dirty="0" smtClean="0"/>
              <a:t>Inn</a:t>
            </a:r>
            <a:endParaRPr lang="en-US" dirty="0"/>
          </a:p>
        </p:txBody>
      </p:sp>
    </p:spTree>
    <p:extLst>
      <p:ext uri="{BB962C8B-B14F-4D97-AF65-F5344CB8AC3E}">
        <p14:creationId xmlns:p14="http://schemas.microsoft.com/office/powerpoint/2010/main" val="46006979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177529" y="1481138"/>
            <a:ext cx="6788942" cy="4525962"/>
          </a:xfrm>
        </p:spPr>
      </p:pic>
      <p:sp>
        <p:nvSpPr>
          <p:cNvPr id="2" name="Title 1"/>
          <p:cNvSpPr>
            <a:spLocks noGrp="1"/>
          </p:cNvSpPr>
          <p:nvPr>
            <p:ph type="title"/>
          </p:nvPr>
        </p:nvSpPr>
        <p:spPr/>
        <p:txBody>
          <a:bodyPr/>
          <a:lstStyle/>
          <a:p>
            <a:r>
              <a:rPr lang="en-US" dirty="0" smtClean="0"/>
              <a:t>Plains</a:t>
            </a:r>
            <a:endParaRPr lang="en-US" dirty="0"/>
          </a:p>
        </p:txBody>
      </p:sp>
    </p:spTree>
    <p:extLst>
      <p:ext uri="{BB962C8B-B14F-4D97-AF65-F5344CB8AC3E}">
        <p14:creationId xmlns:p14="http://schemas.microsoft.com/office/powerpoint/2010/main" val="33819841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663932" y="1481138"/>
            <a:ext cx="5816136" cy="4525962"/>
          </a:xfrm>
        </p:spPr>
      </p:pic>
      <p:sp>
        <p:nvSpPr>
          <p:cNvPr id="2" name="Title 1"/>
          <p:cNvSpPr>
            <a:spLocks noGrp="1"/>
          </p:cNvSpPr>
          <p:nvPr>
            <p:ph type="title"/>
          </p:nvPr>
        </p:nvSpPr>
        <p:spPr/>
        <p:txBody>
          <a:bodyPr/>
          <a:lstStyle/>
          <a:p>
            <a:r>
              <a:rPr lang="en-US" dirty="0" smtClean="0"/>
              <a:t>Mountains</a:t>
            </a:r>
            <a:endParaRPr lang="en-US" dirty="0"/>
          </a:p>
        </p:txBody>
      </p:sp>
    </p:spTree>
    <p:extLst>
      <p:ext uri="{BB962C8B-B14F-4D97-AF65-F5344CB8AC3E}">
        <p14:creationId xmlns:p14="http://schemas.microsoft.com/office/powerpoint/2010/main" val="7821738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Battle System</a:t>
            </a:r>
            <a:endParaRPr lang="en-US" dirty="0"/>
          </a:p>
        </p:txBody>
      </p:sp>
      <p:sp>
        <p:nvSpPr>
          <p:cNvPr id="5" name="Subtitle 4"/>
          <p:cNvSpPr>
            <a:spLocks noGrp="1"/>
          </p:cNvSpPr>
          <p:nvPr>
            <p:ph type="subTitle" idx="1"/>
          </p:nvPr>
        </p:nvSpPr>
        <p:spPr/>
        <p:txBody>
          <a:bodyPr/>
          <a:lstStyle/>
          <a:p>
            <a:endParaRPr lang="en-US"/>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92500" lnSpcReduction="10000"/>
          </a:bodyPr>
          <a:lstStyle/>
          <a:p>
            <a:r>
              <a:rPr lang="en-US" sz="3200" dirty="0"/>
              <a:t>Turn order based on internal haste value of the enemy</a:t>
            </a:r>
            <a:endParaRPr lang="en-US" sz="2800" dirty="0"/>
          </a:p>
          <a:p>
            <a:r>
              <a:rPr lang="en-US" sz="3200" dirty="0"/>
              <a:t>Each side takes turns</a:t>
            </a:r>
            <a:endParaRPr lang="en-US" sz="2800" dirty="0"/>
          </a:p>
          <a:p>
            <a:pPr lvl="1"/>
            <a:r>
              <a:rPr lang="en-US" dirty="0"/>
              <a:t>Continues until combat ends</a:t>
            </a:r>
            <a:endParaRPr lang="en-US" sz="2200" dirty="0"/>
          </a:p>
          <a:p>
            <a:r>
              <a:rPr lang="en-US" sz="3200" dirty="0"/>
              <a:t>Pop-up occurs at end of combat</a:t>
            </a:r>
            <a:endParaRPr lang="en-US" sz="2800" dirty="0"/>
          </a:p>
          <a:p>
            <a:pPr lvl="1"/>
            <a:r>
              <a:rPr lang="en-US" dirty="0"/>
              <a:t>Experience</a:t>
            </a:r>
            <a:endParaRPr lang="en-US" sz="2200" dirty="0"/>
          </a:p>
          <a:p>
            <a:pPr lvl="1"/>
            <a:r>
              <a:rPr lang="en-US" dirty="0"/>
              <a:t>Battle rations</a:t>
            </a:r>
            <a:endParaRPr lang="en-US" sz="2200" dirty="0"/>
          </a:p>
          <a:p>
            <a:pPr lvl="2"/>
            <a:r>
              <a:rPr lang="en-US" dirty="0"/>
              <a:t>Consumed on pickup</a:t>
            </a:r>
            <a:endParaRPr lang="en-US" sz="2200" dirty="0"/>
          </a:p>
          <a:p>
            <a:pPr lvl="2"/>
            <a:r>
              <a:rPr lang="en-US" dirty="0"/>
              <a:t>Health/resource gain</a:t>
            </a:r>
            <a:endParaRPr lang="en-US" sz="2200" dirty="0"/>
          </a:p>
          <a:p>
            <a:pPr lvl="3"/>
            <a:r>
              <a:rPr lang="en-US" dirty="0"/>
              <a:t>Does nothing if player has full health and full resource</a:t>
            </a:r>
            <a:endParaRPr lang="en-US" sz="1800" dirty="0"/>
          </a:p>
          <a:p>
            <a:pPr lvl="1"/>
            <a:r>
              <a:rPr lang="en-US" dirty="0"/>
              <a:t>Loot and inventory</a:t>
            </a:r>
            <a:endParaRPr lang="en-US" sz="2200" dirty="0"/>
          </a:p>
          <a:p>
            <a:pPr lvl="2"/>
            <a:r>
              <a:rPr lang="en-US" dirty="0"/>
              <a:t>Drag the desired items from loot box to inventory</a:t>
            </a:r>
            <a:endParaRPr lang="en-US" sz="2200" dirty="0"/>
          </a:p>
          <a:p>
            <a:endParaRPr lang="en-US" dirty="0"/>
          </a:p>
          <a:p>
            <a:endParaRPr lang="en-US" dirty="0"/>
          </a:p>
        </p:txBody>
      </p:sp>
      <p:sp>
        <p:nvSpPr>
          <p:cNvPr id="2" name="Title 1"/>
          <p:cNvSpPr>
            <a:spLocks noGrp="1"/>
          </p:cNvSpPr>
          <p:nvPr>
            <p:ph type="title"/>
          </p:nvPr>
        </p:nvSpPr>
        <p:spPr/>
        <p:txBody>
          <a:bodyPr/>
          <a:lstStyle/>
          <a:p>
            <a:r>
              <a:rPr lang="en-US" dirty="0" smtClean="0"/>
              <a:t>Battle System</a:t>
            </a:r>
            <a:endParaRPr lang="en-US" dirty="0"/>
          </a:p>
        </p:txBody>
      </p:sp>
    </p:spTree>
    <p:extLst>
      <p:ext uri="{BB962C8B-B14F-4D97-AF65-F5344CB8AC3E}">
        <p14:creationId xmlns:p14="http://schemas.microsoft.com/office/powerpoint/2010/main" val="184135648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sz="3200" dirty="0"/>
              <a:t>Battle effects</a:t>
            </a:r>
            <a:endParaRPr lang="en-US" sz="2800" dirty="0"/>
          </a:p>
          <a:p>
            <a:pPr lvl="1"/>
            <a:r>
              <a:rPr lang="en-US" dirty="0"/>
              <a:t>Blind – chance to miss – 2 turns</a:t>
            </a:r>
            <a:endParaRPr lang="en-US" sz="2200" dirty="0"/>
          </a:p>
          <a:p>
            <a:pPr lvl="1"/>
            <a:r>
              <a:rPr lang="en-US" dirty="0"/>
              <a:t>Daze – reduced damage – 2 turns</a:t>
            </a:r>
            <a:endParaRPr lang="en-US" sz="2200" dirty="0"/>
          </a:p>
          <a:p>
            <a:pPr lvl="1"/>
            <a:r>
              <a:rPr lang="en-US" dirty="0"/>
              <a:t>Poison – damage per turn – 2 turns</a:t>
            </a:r>
            <a:endParaRPr lang="en-US" sz="2200" dirty="0"/>
          </a:p>
          <a:p>
            <a:pPr lvl="1"/>
            <a:r>
              <a:rPr lang="en-US" dirty="0"/>
              <a:t>Burn – damage per turn – 2 turns</a:t>
            </a:r>
            <a:endParaRPr lang="en-US" sz="2200" dirty="0"/>
          </a:p>
          <a:p>
            <a:pPr lvl="1"/>
            <a:r>
              <a:rPr lang="en-US" dirty="0"/>
              <a:t>Chill – reduces defenses – 2 turns</a:t>
            </a:r>
            <a:endParaRPr lang="en-US" sz="2200" dirty="0"/>
          </a:p>
          <a:p>
            <a:pPr lvl="1"/>
            <a:r>
              <a:rPr lang="en-US" dirty="0"/>
              <a:t>Stun – blocks all attacks – 1 turn</a:t>
            </a:r>
            <a:endParaRPr lang="en-US" sz="2200" dirty="0"/>
          </a:p>
          <a:p>
            <a:pPr lvl="1"/>
            <a:r>
              <a:rPr lang="en-US" dirty="0"/>
              <a:t>Bleed – damage per turn – 2 turns</a:t>
            </a:r>
            <a:endParaRPr lang="en-US" sz="2200" dirty="0"/>
          </a:p>
          <a:p>
            <a:endParaRPr lang="en-US" dirty="0"/>
          </a:p>
        </p:txBody>
      </p:sp>
      <p:sp>
        <p:nvSpPr>
          <p:cNvPr id="2" name="Title 1"/>
          <p:cNvSpPr>
            <a:spLocks noGrp="1"/>
          </p:cNvSpPr>
          <p:nvPr>
            <p:ph type="title"/>
          </p:nvPr>
        </p:nvSpPr>
        <p:spPr/>
        <p:txBody>
          <a:bodyPr/>
          <a:lstStyle/>
          <a:p>
            <a:r>
              <a:rPr lang="en-US" dirty="0" smtClean="0"/>
              <a:t>Battle System</a:t>
            </a:r>
            <a:endParaRPr lang="en-US" dirty="0"/>
          </a:p>
        </p:txBody>
      </p:sp>
    </p:spTree>
    <p:extLst>
      <p:ext uri="{BB962C8B-B14F-4D97-AF65-F5344CB8AC3E}">
        <p14:creationId xmlns:p14="http://schemas.microsoft.com/office/powerpoint/2010/main" val="167047736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Battle System</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48923" y="1481138"/>
            <a:ext cx="8046154" cy="4525962"/>
          </a:xfrm>
        </p:spPr>
      </p:pic>
    </p:spTree>
    <p:extLst>
      <p:ext uri="{BB962C8B-B14F-4D97-AF65-F5344CB8AC3E}">
        <p14:creationId xmlns:p14="http://schemas.microsoft.com/office/powerpoint/2010/main" val="324271890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Battle System</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48923" y="1481138"/>
            <a:ext cx="8046154" cy="4525962"/>
          </a:xfrm>
        </p:spPr>
      </p:pic>
    </p:spTree>
    <p:extLst>
      <p:ext uri="{BB962C8B-B14F-4D97-AF65-F5344CB8AC3E}">
        <p14:creationId xmlns:p14="http://schemas.microsoft.com/office/powerpoint/2010/main" val="51329878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sz="2400" dirty="0" smtClean="0"/>
              <a:t>Scope</a:t>
            </a:r>
            <a:endParaRPr lang="en-US" dirty="0" smtClean="0"/>
          </a:p>
          <a:p>
            <a:pPr lvl="1"/>
            <a:r>
              <a:rPr lang="en-US" dirty="0"/>
              <a:t>S</a:t>
            </a:r>
            <a:r>
              <a:rPr lang="en-US" dirty="0" smtClean="0"/>
              <a:t>tandalone</a:t>
            </a:r>
            <a:r>
              <a:rPr lang="en-US" dirty="0"/>
              <a:t>, functioning prototype </a:t>
            </a:r>
            <a:endParaRPr lang="en-US" dirty="0" smtClean="0"/>
          </a:p>
          <a:p>
            <a:pPr lvl="1"/>
            <a:r>
              <a:rPr lang="en-US" dirty="0"/>
              <a:t>T</a:t>
            </a:r>
            <a:r>
              <a:rPr lang="en-US" dirty="0" smtClean="0"/>
              <a:t>op-down </a:t>
            </a:r>
            <a:r>
              <a:rPr lang="en-US" dirty="0"/>
              <a:t>2D fantasy </a:t>
            </a:r>
            <a:r>
              <a:rPr lang="en-US" dirty="0" smtClean="0"/>
              <a:t>RPG</a:t>
            </a:r>
          </a:p>
          <a:p>
            <a:pPr lvl="1"/>
            <a:r>
              <a:rPr lang="en-US" dirty="0" smtClean="0"/>
              <a:t>Android platform</a:t>
            </a:r>
          </a:p>
          <a:p>
            <a:r>
              <a:rPr lang="en-US" sz="2400" dirty="0" smtClean="0"/>
              <a:t>Purpose</a:t>
            </a:r>
            <a:endParaRPr lang="en-US" dirty="0" smtClean="0"/>
          </a:p>
          <a:p>
            <a:pPr lvl="1"/>
            <a:r>
              <a:rPr lang="en-US" dirty="0" smtClean="0"/>
              <a:t>Entertain </a:t>
            </a:r>
          </a:p>
          <a:p>
            <a:pPr lvl="1"/>
            <a:r>
              <a:rPr lang="en-US" dirty="0" smtClean="0"/>
              <a:t>Playable anywhere</a:t>
            </a:r>
            <a:endParaRPr lang="en-US" dirty="0"/>
          </a:p>
        </p:txBody>
      </p:sp>
      <p:sp>
        <p:nvSpPr>
          <p:cNvPr id="2" name="Title 1"/>
          <p:cNvSpPr>
            <a:spLocks noGrp="1"/>
          </p:cNvSpPr>
          <p:nvPr>
            <p:ph type="title"/>
          </p:nvPr>
        </p:nvSpPr>
        <p:spPr/>
        <p:txBody>
          <a:bodyPr/>
          <a:lstStyle/>
          <a:p>
            <a:r>
              <a:rPr lang="en-US" dirty="0" smtClean="0"/>
              <a:t>Scope/Purpose Statement</a:t>
            </a:r>
            <a:endParaRPr lang="en-US" dirty="0"/>
          </a:p>
        </p:txBody>
      </p:sp>
    </p:spTree>
    <p:extLst>
      <p:ext uri="{BB962C8B-B14F-4D97-AF65-F5344CB8AC3E}">
        <p14:creationId xmlns:p14="http://schemas.microsoft.com/office/powerpoint/2010/main" val="76550067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What’s to come</a:t>
            </a:r>
            <a:endParaRPr lang="en-US" dirty="0"/>
          </a:p>
        </p:txBody>
      </p:sp>
      <p:sp>
        <p:nvSpPr>
          <p:cNvPr id="5" name="Subtitle 4"/>
          <p:cNvSpPr>
            <a:spLocks noGrp="1"/>
          </p:cNvSpPr>
          <p:nvPr>
            <p:ph type="subTitle" idx="1"/>
          </p:nvPr>
        </p:nvSpPr>
        <p:spPr/>
        <p:txBody>
          <a:bodyPr/>
          <a:lstStyle/>
          <a:p>
            <a:endParaRPr lang="en-US"/>
          </a:p>
        </p:txBody>
      </p:sp>
    </p:spTree>
    <p:extLst>
      <p:ext uri="{BB962C8B-B14F-4D97-AF65-F5344CB8AC3E}">
        <p14:creationId xmlns:p14="http://schemas.microsoft.com/office/powerpoint/2010/main" val="344224878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447800"/>
            <a:ext cx="7620000" cy="4953000"/>
          </a:xfrm>
        </p:spPr>
        <p:txBody>
          <a:bodyPr>
            <a:normAutofit fontScale="92500" lnSpcReduction="20000"/>
          </a:bodyPr>
          <a:lstStyle/>
          <a:p>
            <a:r>
              <a:rPr lang="en-US" sz="3500" dirty="0" smtClean="0"/>
              <a:t>Shop</a:t>
            </a:r>
          </a:p>
          <a:p>
            <a:r>
              <a:rPr lang="en-US" sz="3500" dirty="0" smtClean="0"/>
              <a:t>Tiered abilities</a:t>
            </a:r>
          </a:p>
          <a:p>
            <a:r>
              <a:rPr lang="en-US" sz="3500" dirty="0" smtClean="0"/>
              <a:t>Non-Playable Characters (NPCs) that generate a battle</a:t>
            </a:r>
          </a:p>
          <a:p>
            <a:r>
              <a:rPr lang="en-US" sz="3500" dirty="0" smtClean="0"/>
              <a:t>Bosses</a:t>
            </a:r>
          </a:p>
          <a:p>
            <a:r>
              <a:rPr lang="en-US" sz="3500" dirty="0" smtClean="0"/>
              <a:t>Treasure Chests</a:t>
            </a:r>
          </a:p>
          <a:p>
            <a:r>
              <a:rPr lang="en-US" sz="3500" dirty="0" smtClean="0"/>
              <a:t>Quests</a:t>
            </a:r>
          </a:p>
          <a:p>
            <a:r>
              <a:rPr lang="en-US" sz="3500" dirty="0" smtClean="0"/>
              <a:t>Challenges</a:t>
            </a:r>
          </a:p>
          <a:p>
            <a:pPr lvl="1"/>
            <a:r>
              <a:rPr lang="en-US" dirty="0" smtClean="0"/>
              <a:t>Puzzles</a:t>
            </a:r>
          </a:p>
          <a:p>
            <a:pPr lvl="1"/>
            <a:r>
              <a:rPr lang="en-US" dirty="0" smtClean="0"/>
              <a:t>Locked Doors</a:t>
            </a:r>
          </a:p>
          <a:p>
            <a:r>
              <a:rPr lang="en-US" sz="3500" dirty="0" err="1" smtClean="0"/>
              <a:t>Cutscenes</a:t>
            </a:r>
            <a:endParaRPr lang="en-US" sz="3500" dirty="0"/>
          </a:p>
        </p:txBody>
      </p:sp>
      <p:sp>
        <p:nvSpPr>
          <p:cNvPr id="2" name="Title 1"/>
          <p:cNvSpPr>
            <a:spLocks noGrp="1"/>
          </p:cNvSpPr>
          <p:nvPr>
            <p:ph type="title"/>
          </p:nvPr>
        </p:nvSpPr>
        <p:spPr/>
        <p:txBody>
          <a:bodyPr/>
          <a:lstStyle/>
          <a:p>
            <a:r>
              <a:rPr lang="en-US" dirty="0" smtClean="0"/>
              <a:t>Scope Cutbacks</a:t>
            </a:r>
            <a:endParaRPr lang="en-US" dirty="0"/>
          </a:p>
        </p:txBody>
      </p:sp>
    </p:spTree>
    <p:extLst>
      <p:ext uri="{BB962C8B-B14F-4D97-AF65-F5344CB8AC3E}">
        <p14:creationId xmlns:p14="http://schemas.microsoft.com/office/powerpoint/2010/main" val="294128076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US" sz="3200" dirty="0" smtClean="0"/>
              <a:t>Classes</a:t>
            </a:r>
            <a:endParaRPr lang="en-US" dirty="0" smtClean="0"/>
          </a:p>
          <a:p>
            <a:pPr lvl="1"/>
            <a:r>
              <a:rPr lang="en-US" dirty="0" smtClean="0"/>
              <a:t>Assassin</a:t>
            </a:r>
            <a:endParaRPr lang="en-US" dirty="0"/>
          </a:p>
          <a:p>
            <a:pPr lvl="1"/>
            <a:r>
              <a:rPr lang="en-US" dirty="0"/>
              <a:t>Engineer</a:t>
            </a:r>
          </a:p>
          <a:p>
            <a:pPr lvl="1"/>
            <a:r>
              <a:rPr lang="en-US" dirty="0"/>
              <a:t>Mage</a:t>
            </a:r>
          </a:p>
          <a:p>
            <a:pPr lvl="1"/>
            <a:r>
              <a:rPr lang="en-US" dirty="0" smtClean="0"/>
              <a:t>Knight</a:t>
            </a:r>
          </a:p>
          <a:p>
            <a:r>
              <a:rPr lang="en-US" sz="3200" dirty="0" smtClean="0"/>
              <a:t>Zones</a:t>
            </a:r>
            <a:endParaRPr lang="en-US" sz="2000" dirty="0"/>
          </a:p>
          <a:p>
            <a:pPr lvl="1"/>
            <a:r>
              <a:rPr lang="en-US" dirty="0" smtClean="0"/>
              <a:t>Caves</a:t>
            </a:r>
            <a:endParaRPr lang="en-US" dirty="0"/>
          </a:p>
          <a:p>
            <a:pPr lvl="1"/>
            <a:r>
              <a:rPr lang="en-US" dirty="0"/>
              <a:t>Desert</a:t>
            </a:r>
          </a:p>
          <a:p>
            <a:pPr lvl="1"/>
            <a:r>
              <a:rPr lang="en-US" dirty="0"/>
              <a:t>Tropics</a:t>
            </a:r>
          </a:p>
          <a:p>
            <a:pPr lvl="1"/>
            <a:r>
              <a:rPr lang="en-US" dirty="0"/>
              <a:t>Forest</a:t>
            </a:r>
          </a:p>
          <a:p>
            <a:endParaRPr lang="en-US" dirty="0"/>
          </a:p>
        </p:txBody>
      </p:sp>
      <p:sp>
        <p:nvSpPr>
          <p:cNvPr id="2" name="Title 1"/>
          <p:cNvSpPr>
            <a:spLocks noGrp="1"/>
          </p:cNvSpPr>
          <p:nvPr>
            <p:ph type="title"/>
          </p:nvPr>
        </p:nvSpPr>
        <p:spPr/>
        <p:txBody>
          <a:bodyPr/>
          <a:lstStyle/>
          <a:p>
            <a:r>
              <a:rPr lang="en-US" dirty="0" smtClean="0"/>
              <a:t>Future</a:t>
            </a:r>
            <a:endParaRPr lang="en-US" dirty="0"/>
          </a:p>
        </p:txBody>
      </p:sp>
    </p:spTree>
    <p:extLst>
      <p:ext uri="{BB962C8B-B14F-4D97-AF65-F5344CB8AC3E}">
        <p14:creationId xmlns:p14="http://schemas.microsoft.com/office/powerpoint/2010/main" val="159193493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92500" lnSpcReduction="10000"/>
          </a:bodyPr>
          <a:lstStyle/>
          <a:p>
            <a:r>
              <a:rPr lang="en-US" sz="3500" dirty="0" smtClean="0"/>
              <a:t>Fast Travel</a:t>
            </a:r>
          </a:p>
          <a:p>
            <a:r>
              <a:rPr lang="en-US" sz="3500" dirty="0" smtClean="0"/>
              <a:t>Professions/crafting</a:t>
            </a:r>
            <a:endParaRPr lang="en-US" sz="3500" dirty="0"/>
          </a:p>
          <a:p>
            <a:r>
              <a:rPr lang="en-US" sz="3500" dirty="0"/>
              <a:t>Ally inventory</a:t>
            </a:r>
          </a:p>
          <a:p>
            <a:r>
              <a:rPr lang="en-US" sz="3500" dirty="0"/>
              <a:t>Persistent poison damage after battles</a:t>
            </a:r>
          </a:p>
          <a:p>
            <a:r>
              <a:rPr lang="en-US" sz="3500" dirty="0" smtClean="0"/>
              <a:t>Micro-transactions</a:t>
            </a:r>
          </a:p>
          <a:p>
            <a:pPr lvl="1"/>
            <a:r>
              <a:rPr lang="en-US" sz="2800" dirty="0"/>
              <a:t>Currency</a:t>
            </a:r>
            <a:endParaRPr lang="en-US" sz="2400" dirty="0"/>
          </a:p>
          <a:p>
            <a:pPr lvl="2"/>
            <a:r>
              <a:rPr lang="en-US" sz="2200" dirty="0"/>
              <a:t>Diamonds</a:t>
            </a:r>
            <a:endParaRPr lang="en-US" sz="2000" dirty="0"/>
          </a:p>
          <a:p>
            <a:pPr lvl="1"/>
            <a:r>
              <a:rPr lang="en-US" sz="2800" dirty="0"/>
              <a:t>Allows instant access to content</a:t>
            </a:r>
            <a:endParaRPr lang="en-US" sz="2400" dirty="0"/>
          </a:p>
          <a:p>
            <a:pPr lvl="1"/>
            <a:r>
              <a:rPr lang="en-US" sz="2800" dirty="0"/>
              <a:t>Bundles</a:t>
            </a:r>
            <a:endParaRPr lang="en-US" sz="2400" dirty="0"/>
          </a:p>
          <a:p>
            <a:pPr lvl="1"/>
            <a:r>
              <a:rPr lang="en-US" sz="2800" dirty="0"/>
              <a:t>Remove </a:t>
            </a:r>
            <a:r>
              <a:rPr lang="en-US" sz="2800" dirty="0" smtClean="0"/>
              <a:t>ads</a:t>
            </a:r>
          </a:p>
        </p:txBody>
      </p:sp>
      <p:sp>
        <p:nvSpPr>
          <p:cNvPr id="2" name="Title 1"/>
          <p:cNvSpPr>
            <a:spLocks noGrp="1"/>
          </p:cNvSpPr>
          <p:nvPr>
            <p:ph type="title"/>
          </p:nvPr>
        </p:nvSpPr>
        <p:spPr/>
        <p:txBody>
          <a:bodyPr/>
          <a:lstStyle/>
          <a:p>
            <a:r>
              <a:rPr lang="en-US" dirty="0" smtClean="0"/>
              <a:t>Future</a:t>
            </a:r>
            <a:endParaRPr lang="en-US" dirty="0"/>
          </a:p>
        </p:txBody>
      </p:sp>
    </p:spTree>
    <p:extLst>
      <p:ext uri="{BB962C8B-B14F-4D97-AF65-F5344CB8AC3E}">
        <p14:creationId xmlns:p14="http://schemas.microsoft.com/office/powerpoint/2010/main" val="304269522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lvl="1"/>
            <a:endParaRPr lang="en-US" dirty="0" smtClean="0"/>
          </a:p>
          <a:p>
            <a:pPr lvl="1"/>
            <a:endParaRPr lang="en-US" dirty="0"/>
          </a:p>
        </p:txBody>
      </p:sp>
      <p:sp>
        <p:nvSpPr>
          <p:cNvPr id="2" name="Title 1"/>
          <p:cNvSpPr>
            <a:spLocks noGrp="1"/>
          </p:cNvSpPr>
          <p:nvPr>
            <p:ph type="title"/>
          </p:nvPr>
        </p:nvSpPr>
        <p:spPr/>
        <p:txBody>
          <a:bodyPr/>
          <a:lstStyle/>
          <a:p>
            <a:r>
              <a:rPr lang="en-US" dirty="0" smtClean="0"/>
              <a:t>Post Mortem</a:t>
            </a:r>
            <a:endParaRPr lang="en-US" dirty="0"/>
          </a:p>
        </p:txBody>
      </p:sp>
      <p:graphicFrame>
        <p:nvGraphicFramePr>
          <p:cNvPr id="4" name="Diagram 3"/>
          <p:cNvGraphicFramePr/>
          <p:nvPr>
            <p:extLst>
              <p:ext uri="{D42A27DB-BD31-4B8C-83A1-F6EECF244321}">
                <p14:modId xmlns:p14="http://schemas.microsoft.com/office/powerpoint/2010/main" val="2372598386"/>
              </p:ext>
            </p:extLst>
          </p:nvPr>
        </p:nvGraphicFramePr>
        <p:xfrm>
          <a:off x="-381000" y="381000"/>
          <a:ext cx="9525000" cy="6858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p:cNvSpPr txBox="1"/>
          <p:nvPr/>
        </p:nvSpPr>
        <p:spPr>
          <a:xfrm>
            <a:off x="3429000" y="2808146"/>
            <a:ext cx="1981200" cy="1569660"/>
          </a:xfrm>
          <a:prstGeom prst="rect">
            <a:avLst/>
          </a:prstGeom>
          <a:noFill/>
        </p:spPr>
        <p:txBody>
          <a:bodyPr wrap="square" rtlCol="0">
            <a:spAutoFit/>
          </a:bodyPr>
          <a:lstStyle/>
          <a:p>
            <a:pPr marL="285750">
              <a:lnSpc>
                <a:spcPct val="200000"/>
              </a:lnSpc>
              <a:buFont typeface="Arial" pitchFamily="34" charset="0"/>
              <a:buChar char="•"/>
            </a:pPr>
            <a:r>
              <a:rPr lang="en-US" sz="1600" dirty="0" smtClean="0">
                <a:latin typeface="Calibri" pitchFamily="34" charset="0"/>
                <a:cs typeface="Calibri" pitchFamily="34" charset="0"/>
              </a:rPr>
              <a:t>Communication</a:t>
            </a:r>
          </a:p>
          <a:p>
            <a:pPr marL="285750">
              <a:lnSpc>
                <a:spcPct val="200000"/>
              </a:lnSpc>
              <a:buFont typeface="Arial" pitchFamily="34" charset="0"/>
              <a:buChar char="•"/>
            </a:pPr>
            <a:r>
              <a:rPr lang="en-US" sz="1600" dirty="0" smtClean="0">
                <a:latin typeface="Calibri" pitchFamily="34" charset="0"/>
                <a:cs typeface="Calibri" pitchFamily="34" charset="0"/>
              </a:rPr>
              <a:t>Schedules</a:t>
            </a:r>
          </a:p>
          <a:p>
            <a:pPr marL="285750">
              <a:buFont typeface="Arial" pitchFamily="34" charset="0"/>
              <a:buChar char="•"/>
            </a:pPr>
            <a:r>
              <a:rPr lang="en-US" sz="1600" dirty="0" smtClean="0">
                <a:latin typeface="Calibri" pitchFamily="34" charset="0"/>
                <a:cs typeface="Calibri" pitchFamily="34" charset="0"/>
              </a:rPr>
              <a:t>Time Management</a:t>
            </a:r>
            <a:endParaRPr lang="en-US" sz="1600" dirty="0">
              <a:latin typeface="Calibri" pitchFamily="34" charset="0"/>
              <a:cs typeface="Calibri" pitchFamily="34" charset="0"/>
            </a:endParaRPr>
          </a:p>
        </p:txBody>
      </p:sp>
      <p:sp>
        <p:nvSpPr>
          <p:cNvPr id="7" name="TextBox 6"/>
          <p:cNvSpPr txBox="1"/>
          <p:nvPr/>
        </p:nvSpPr>
        <p:spPr>
          <a:xfrm>
            <a:off x="1143000" y="1600200"/>
            <a:ext cx="2590800" cy="584775"/>
          </a:xfrm>
          <a:prstGeom prst="rect">
            <a:avLst/>
          </a:prstGeom>
          <a:noFill/>
        </p:spPr>
        <p:txBody>
          <a:bodyPr wrap="square" rtlCol="0">
            <a:spAutoFit/>
          </a:bodyPr>
          <a:lstStyle/>
          <a:p>
            <a:pPr algn="ctr"/>
            <a:r>
              <a:rPr lang="en-US" sz="3200" dirty="0" smtClean="0">
                <a:latin typeface="Calibri" pitchFamily="34" charset="0"/>
                <a:cs typeface="Calibri" pitchFamily="34" charset="0"/>
              </a:rPr>
              <a:t>What Worked</a:t>
            </a:r>
            <a:endParaRPr lang="en-US" sz="3200" dirty="0">
              <a:latin typeface="Calibri" pitchFamily="34" charset="0"/>
              <a:cs typeface="Calibri" pitchFamily="34" charset="0"/>
            </a:endParaRPr>
          </a:p>
        </p:txBody>
      </p:sp>
      <p:sp>
        <p:nvSpPr>
          <p:cNvPr id="8" name="TextBox 7"/>
          <p:cNvSpPr txBox="1"/>
          <p:nvPr/>
        </p:nvSpPr>
        <p:spPr>
          <a:xfrm>
            <a:off x="4973782" y="1607127"/>
            <a:ext cx="2590800" cy="1077218"/>
          </a:xfrm>
          <a:prstGeom prst="rect">
            <a:avLst/>
          </a:prstGeom>
          <a:noFill/>
        </p:spPr>
        <p:txBody>
          <a:bodyPr wrap="square" rtlCol="0">
            <a:spAutoFit/>
          </a:bodyPr>
          <a:lstStyle/>
          <a:p>
            <a:pPr algn="ctr"/>
            <a:r>
              <a:rPr lang="en-US" sz="3200" dirty="0" smtClean="0">
                <a:latin typeface="Calibri" pitchFamily="34" charset="0"/>
                <a:cs typeface="Calibri" pitchFamily="34" charset="0"/>
              </a:rPr>
              <a:t>What Didn’t Work</a:t>
            </a:r>
            <a:endParaRPr lang="en-US" sz="3200" dirty="0">
              <a:latin typeface="Calibri" pitchFamily="34" charset="0"/>
              <a:cs typeface="Calibri" pitchFamily="34" charset="0"/>
            </a:endParaRPr>
          </a:p>
        </p:txBody>
      </p:sp>
    </p:spTree>
    <p:extLst>
      <p:ext uri="{BB962C8B-B14F-4D97-AF65-F5344CB8AC3E}">
        <p14:creationId xmlns:p14="http://schemas.microsoft.com/office/powerpoint/2010/main" val="261579123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43000"/>
            <a:ext cx="8229600" cy="5105400"/>
          </a:xfrm>
        </p:spPr>
        <p:txBody>
          <a:bodyPr>
            <a:normAutofit fontScale="92500" lnSpcReduction="20000"/>
          </a:bodyPr>
          <a:lstStyle/>
          <a:p>
            <a:r>
              <a:rPr lang="en-US" sz="3200" dirty="0" smtClean="0"/>
              <a:t>Art</a:t>
            </a:r>
            <a:endParaRPr lang="en-US" dirty="0" smtClean="0"/>
          </a:p>
          <a:p>
            <a:pPr lvl="1"/>
            <a:r>
              <a:rPr lang="en-US" dirty="0"/>
              <a:t>Antonio D. Salazar: </a:t>
            </a:r>
            <a:r>
              <a:rPr lang="en-US" dirty="0">
                <a:hlinkClick r:id="rId2"/>
              </a:rPr>
              <a:t>http://tufftony.deviantart.com/art/Sky-Background-Attempt-01-301002187</a:t>
            </a:r>
            <a:endParaRPr lang="en-US" dirty="0"/>
          </a:p>
          <a:p>
            <a:pPr lvl="1"/>
            <a:r>
              <a:rPr lang="en-US" dirty="0" err="1"/>
              <a:t>Blarumyrran</a:t>
            </a:r>
            <a:r>
              <a:rPr lang="en-US" dirty="0"/>
              <a:t>: </a:t>
            </a:r>
            <a:r>
              <a:rPr lang="en-US" dirty="0">
                <a:hlinkClick r:id="rId3"/>
              </a:rPr>
              <a:t>http://opengameart.org/content/modified-32x32-treasure-chest</a:t>
            </a:r>
            <a:endParaRPr lang="en-US" dirty="0"/>
          </a:p>
          <a:p>
            <a:pPr lvl="1"/>
            <a:r>
              <a:rPr lang="en-US" dirty="0"/>
              <a:t> Daniel Cook, </a:t>
            </a:r>
            <a:r>
              <a:rPr lang="en-US" dirty="0" err="1"/>
              <a:t>Jetrel</a:t>
            </a:r>
            <a:r>
              <a:rPr lang="en-US" dirty="0"/>
              <a:t>, Bertram, et al. </a:t>
            </a:r>
            <a:r>
              <a:rPr lang="en-US" dirty="0">
                <a:hlinkClick r:id="rId4"/>
              </a:rPr>
              <a:t>http://opengameart.org/content/2d-lost-garden-zelda-style-tiles-resized-to-32x32-with-additions</a:t>
            </a:r>
            <a:endParaRPr lang="en-US" dirty="0"/>
          </a:p>
          <a:p>
            <a:pPr lvl="1"/>
            <a:r>
              <a:rPr lang="en-US" dirty="0" err="1" smtClean="0"/>
              <a:t>Daneeklu</a:t>
            </a:r>
            <a:r>
              <a:rPr lang="en-US" dirty="0" smtClean="0"/>
              <a:t>: </a:t>
            </a:r>
            <a:r>
              <a:rPr lang="en-US" dirty="0">
                <a:hlinkClick r:id="rId5"/>
              </a:rPr>
              <a:t>http://</a:t>
            </a:r>
            <a:r>
              <a:rPr lang="en-US" dirty="0" smtClean="0">
                <a:hlinkClick r:id="rId5"/>
              </a:rPr>
              <a:t>opengameart.org/content/extended-lpc-magic-pack</a:t>
            </a:r>
            <a:endParaRPr lang="en-US" dirty="0" smtClean="0"/>
          </a:p>
          <a:p>
            <a:pPr lvl="1"/>
            <a:r>
              <a:rPr lang="en-US" dirty="0" smtClean="0"/>
              <a:t>Daren: </a:t>
            </a:r>
            <a:r>
              <a:rPr lang="en-US" dirty="0">
                <a:hlinkClick r:id="rId6"/>
              </a:rPr>
              <a:t>http://www.pscave.com/forums/viewtopic.php?p=47221</a:t>
            </a:r>
            <a:endParaRPr lang="en-US" dirty="0" smtClean="0"/>
          </a:p>
          <a:p>
            <a:pPr lvl="1"/>
            <a:r>
              <a:rPr lang="en-US" dirty="0" err="1" smtClean="0"/>
              <a:t>DTHerculean</a:t>
            </a:r>
            <a:r>
              <a:rPr lang="en-US" dirty="0" smtClean="0"/>
              <a:t>: </a:t>
            </a:r>
            <a:r>
              <a:rPr lang="en-US" dirty="0">
                <a:hlinkClick r:id="rId7"/>
              </a:rPr>
              <a:t>http://dtherculean.deviantart.com/art/Cheetah-Creature-Design-208714509</a:t>
            </a:r>
            <a:endParaRPr lang="en-US" dirty="0" smtClean="0"/>
          </a:p>
          <a:p>
            <a:pPr lvl="1"/>
            <a:endParaRPr lang="en-US" dirty="0" smtClean="0"/>
          </a:p>
          <a:p>
            <a:pPr lvl="1"/>
            <a:endParaRPr lang="en-US" dirty="0" smtClean="0"/>
          </a:p>
          <a:p>
            <a:endParaRPr lang="en-US" dirty="0"/>
          </a:p>
        </p:txBody>
      </p:sp>
      <p:sp>
        <p:nvSpPr>
          <p:cNvPr id="2" name="Title 1"/>
          <p:cNvSpPr>
            <a:spLocks noGrp="1"/>
          </p:cNvSpPr>
          <p:nvPr>
            <p:ph type="title"/>
          </p:nvPr>
        </p:nvSpPr>
        <p:spPr/>
        <p:txBody>
          <a:bodyPr/>
          <a:lstStyle/>
          <a:p>
            <a:r>
              <a:rPr lang="en-US" dirty="0" smtClean="0"/>
              <a:t>References</a:t>
            </a:r>
            <a:endParaRPr lang="en-US" dirty="0"/>
          </a:p>
        </p:txBody>
      </p:sp>
    </p:spTree>
    <p:extLst>
      <p:ext uri="{BB962C8B-B14F-4D97-AF65-F5344CB8AC3E}">
        <p14:creationId xmlns:p14="http://schemas.microsoft.com/office/powerpoint/2010/main" val="275568499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143000"/>
            <a:ext cx="8229600" cy="4864291"/>
          </a:xfrm>
        </p:spPr>
        <p:txBody>
          <a:bodyPr>
            <a:normAutofit fontScale="70000" lnSpcReduction="20000"/>
          </a:bodyPr>
          <a:lstStyle/>
          <a:p>
            <a:r>
              <a:rPr lang="en-US" sz="4300" dirty="0" smtClean="0"/>
              <a:t>Art</a:t>
            </a:r>
          </a:p>
          <a:p>
            <a:pPr lvl="1"/>
            <a:r>
              <a:rPr lang="en-US" sz="2800" dirty="0" smtClean="0"/>
              <a:t>Frank </a:t>
            </a:r>
            <a:r>
              <a:rPr lang="en-US" sz="2800" dirty="0" err="1" smtClean="0"/>
              <a:t>Margarella</a:t>
            </a:r>
            <a:r>
              <a:rPr lang="en-US" sz="2800" dirty="0" smtClean="0"/>
              <a:t> – Freelance artist</a:t>
            </a:r>
          </a:p>
          <a:p>
            <a:pPr lvl="1"/>
            <a:r>
              <a:rPr lang="en-US" sz="2800" dirty="0" err="1" smtClean="0"/>
              <a:t>Globu</a:t>
            </a:r>
            <a:r>
              <a:rPr lang="en-US" sz="2800" dirty="0"/>
              <a:t>: </a:t>
            </a:r>
            <a:r>
              <a:rPr lang="en-US" sz="2800" u="sng" dirty="0">
                <a:hlinkClick r:id="rId2"/>
              </a:rPr>
              <a:t>http://forum.shrapnelgames.com/showthread.php?t=44932</a:t>
            </a:r>
            <a:endParaRPr lang="en-US" sz="2800" dirty="0"/>
          </a:p>
          <a:p>
            <a:pPr lvl="1"/>
            <a:r>
              <a:rPr lang="en-US" sz="2800" dirty="0"/>
              <a:t>Gold-Ring-951: </a:t>
            </a:r>
            <a:r>
              <a:rPr lang="en-US" sz="2800" u="sng" dirty="0">
                <a:hlinkClick r:id="rId3"/>
              </a:rPr>
              <a:t>http://</a:t>
            </a:r>
            <a:r>
              <a:rPr lang="en-US" sz="2800" u="sng" dirty="0" smtClean="0">
                <a:hlinkClick r:id="rId3"/>
              </a:rPr>
              <a:t>www.deviantart.com/morelikethis/artists/361935970?view_mode=2</a:t>
            </a:r>
            <a:endParaRPr lang="en-US" sz="2800" dirty="0" smtClean="0"/>
          </a:p>
          <a:p>
            <a:pPr lvl="1"/>
            <a:r>
              <a:rPr lang="en-US" sz="2800" dirty="0"/>
              <a:t>Hawk14: </a:t>
            </a:r>
            <a:r>
              <a:rPr lang="en-US" sz="2800" dirty="0">
                <a:hlinkClick r:id="rId4"/>
              </a:rPr>
              <a:t>http://</a:t>
            </a:r>
            <a:r>
              <a:rPr lang="en-US" sz="2800" dirty="0" smtClean="0">
                <a:hlinkClick r:id="rId4"/>
              </a:rPr>
              <a:t>gmc.yoyogames.com/index.php?showtopic=273665</a:t>
            </a:r>
            <a:endParaRPr lang="en-US" sz="2800" dirty="0" smtClean="0"/>
          </a:p>
          <a:p>
            <a:pPr lvl="1"/>
            <a:r>
              <a:rPr lang="en-US" sz="2800" dirty="0" smtClean="0"/>
              <a:t>Jordon </a:t>
            </a:r>
            <a:r>
              <a:rPr lang="en-US" sz="2800" dirty="0" err="1" smtClean="0"/>
              <a:t>Trudget</a:t>
            </a:r>
            <a:r>
              <a:rPr lang="en-US" sz="2800" dirty="0" smtClean="0"/>
              <a:t>: </a:t>
            </a:r>
            <a:r>
              <a:rPr lang="en-US" sz="2800" dirty="0">
                <a:hlinkClick r:id="rId5"/>
              </a:rPr>
              <a:t>http://</a:t>
            </a:r>
            <a:r>
              <a:rPr lang="en-US" sz="2800" dirty="0" smtClean="0">
                <a:hlinkClick r:id="rId5"/>
              </a:rPr>
              <a:t>opengameart.org/content/creature-and-npc-sprites-for-ardentryst-by-jordan-trudgett</a:t>
            </a:r>
            <a:endParaRPr lang="en-US" sz="2800" dirty="0" smtClean="0"/>
          </a:p>
          <a:p>
            <a:pPr lvl="1"/>
            <a:r>
              <a:rPr lang="en-US" sz="2800" dirty="0" smtClean="0"/>
              <a:t>Marco </a:t>
            </a:r>
            <a:r>
              <a:rPr lang="en-US" sz="2800" dirty="0" err="1"/>
              <a:t>Malek</a:t>
            </a:r>
            <a:r>
              <a:rPr lang="en-US" sz="2800" dirty="0"/>
              <a:t> – Freelance </a:t>
            </a:r>
            <a:r>
              <a:rPr lang="en-US" sz="2800" dirty="0" smtClean="0"/>
              <a:t>Artist</a:t>
            </a:r>
          </a:p>
          <a:p>
            <a:pPr lvl="1"/>
            <a:r>
              <a:rPr lang="en-US" sz="2800" dirty="0" err="1"/>
              <a:t>MazakuHQ</a:t>
            </a:r>
            <a:r>
              <a:rPr lang="en-US" sz="2800" dirty="0"/>
              <a:t>: </a:t>
            </a:r>
            <a:r>
              <a:rPr lang="en-US" sz="2800" u="sng" dirty="0">
                <a:hlinkClick r:id="rId6"/>
              </a:rPr>
              <a:t>http://mazakuhq.deviantart.com/art/Evil-shadow-sprites-314669338</a:t>
            </a:r>
            <a:endParaRPr lang="en-US" sz="2800" dirty="0" smtClean="0"/>
          </a:p>
          <a:p>
            <a:pPr lvl="1"/>
            <a:r>
              <a:rPr lang="en-US" sz="2800" dirty="0" err="1" smtClean="0"/>
              <a:t>PxlCobit</a:t>
            </a:r>
            <a:r>
              <a:rPr lang="en-US" sz="2800" dirty="0" smtClean="0"/>
              <a:t>: </a:t>
            </a:r>
            <a:r>
              <a:rPr lang="en-US" sz="2800" dirty="0">
                <a:hlinkClick r:id="rId7"/>
              </a:rPr>
              <a:t>http://pxlcobit.deviantart.com/art/MLSS-Animal-Buddies-Sprites-Sheet-284513305</a:t>
            </a:r>
            <a:endParaRPr lang="en-US" sz="2800" dirty="0"/>
          </a:p>
          <a:p>
            <a:pPr lvl="1"/>
            <a:endParaRPr lang="en-US" dirty="0"/>
          </a:p>
        </p:txBody>
      </p:sp>
      <p:sp>
        <p:nvSpPr>
          <p:cNvPr id="3" name="Title 2"/>
          <p:cNvSpPr>
            <a:spLocks noGrp="1"/>
          </p:cNvSpPr>
          <p:nvPr>
            <p:ph type="title"/>
          </p:nvPr>
        </p:nvSpPr>
        <p:spPr/>
        <p:txBody>
          <a:bodyPr/>
          <a:lstStyle/>
          <a:p>
            <a:r>
              <a:rPr lang="en-US" dirty="0"/>
              <a:t>References</a:t>
            </a:r>
          </a:p>
        </p:txBody>
      </p:sp>
    </p:spTree>
    <p:extLst>
      <p:ext uri="{BB962C8B-B14F-4D97-AF65-F5344CB8AC3E}">
        <p14:creationId xmlns:p14="http://schemas.microsoft.com/office/powerpoint/2010/main" val="261343924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066800"/>
            <a:ext cx="8229600" cy="5105400"/>
          </a:xfrm>
        </p:spPr>
        <p:txBody>
          <a:bodyPr>
            <a:normAutofit/>
          </a:bodyPr>
          <a:lstStyle/>
          <a:p>
            <a:r>
              <a:rPr lang="en-US" sz="3000" dirty="0"/>
              <a:t>Art</a:t>
            </a:r>
          </a:p>
          <a:p>
            <a:pPr lvl="1"/>
            <a:r>
              <a:rPr lang="en-US" sz="2000" dirty="0"/>
              <a:t>Stefan </a:t>
            </a:r>
            <a:r>
              <a:rPr lang="en-US" sz="2000" dirty="0" err="1"/>
              <a:t>Beller</a:t>
            </a:r>
            <a:r>
              <a:rPr lang="en-US" sz="2000" dirty="0"/>
              <a:t>: </a:t>
            </a:r>
            <a:r>
              <a:rPr lang="en-US" sz="2000" dirty="0">
                <a:hlinkClick r:id="rId2"/>
              </a:rPr>
              <a:t>http://</a:t>
            </a:r>
            <a:r>
              <a:rPr lang="en-US" sz="2000" dirty="0" smtClean="0">
                <a:hlinkClick r:id="rId2"/>
              </a:rPr>
              <a:t>opengameart.org/content/the-mana-world-woodland-indoor-tileset</a:t>
            </a:r>
            <a:endParaRPr lang="en-US" sz="2000" dirty="0" smtClean="0"/>
          </a:p>
          <a:p>
            <a:pPr lvl="1"/>
            <a:r>
              <a:rPr lang="en-US" sz="2000" dirty="0"/>
              <a:t>Terra-Chan: </a:t>
            </a:r>
            <a:r>
              <a:rPr lang="en-US" sz="2000" u="sng" dirty="0">
                <a:hlinkClick r:id="rId3"/>
              </a:rPr>
              <a:t>http://</a:t>
            </a:r>
            <a:r>
              <a:rPr lang="en-US" sz="2000" u="sng" dirty="0" smtClean="0">
                <a:hlinkClick r:id="rId3"/>
              </a:rPr>
              <a:t>www.rpgmakervx.net/lofiversion/index.php/t45371.html</a:t>
            </a:r>
            <a:endParaRPr lang="en-US" sz="2000" dirty="0" smtClean="0"/>
          </a:p>
          <a:p>
            <a:pPr lvl="1"/>
            <a:r>
              <a:rPr lang="en-US" sz="2000" dirty="0" smtClean="0"/>
              <a:t>Wombat</a:t>
            </a:r>
            <a:r>
              <a:rPr lang="en-US" sz="2000" dirty="0"/>
              <a:t>: </a:t>
            </a:r>
            <a:r>
              <a:rPr lang="en-US" sz="2000" u="sng" dirty="0">
                <a:hlinkClick r:id="rId4"/>
              </a:rPr>
              <a:t>http://</a:t>
            </a:r>
            <a:r>
              <a:rPr lang="en-US" sz="2000" u="sng" dirty="0" smtClean="0">
                <a:hlinkClick r:id="rId4"/>
              </a:rPr>
              <a:t>forums.themanaworld.org/viewtopic.php?f=8&amp;t=11291</a:t>
            </a:r>
            <a:endParaRPr lang="en-US" sz="2000" dirty="0" smtClean="0"/>
          </a:p>
          <a:p>
            <a:pPr lvl="1"/>
            <a:r>
              <a:rPr lang="en-US" sz="2000" dirty="0" err="1" smtClean="0"/>
              <a:t>XxcrystalluvsyouxX</a:t>
            </a:r>
            <a:r>
              <a:rPr lang="en-US" sz="2000" dirty="0"/>
              <a:t>: </a:t>
            </a:r>
            <a:r>
              <a:rPr lang="en-US" sz="2000" u="sng" dirty="0">
                <a:hlinkClick r:id="rId5"/>
              </a:rPr>
              <a:t>http://</a:t>
            </a:r>
            <a:r>
              <a:rPr lang="en-US" sz="2000" u="sng" dirty="0" smtClean="0">
                <a:hlinkClick r:id="rId5"/>
              </a:rPr>
              <a:t>xxcrystalluvsyouxx.deviantart.com/art/wolf-crystal-sprite-sheet-x3-389199869</a:t>
            </a:r>
            <a:endParaRPr lang="en-US" sz="2000" dirty="0" smtClean="0"/>
          </a:p>
          <a:p>
            <a:pPr lvl="1"/>
            <a:r>
              <a:rPr lang="en-US" sz="2000" dirty="0" err="1" smtClean="0"/>
              <a:t>Zabin</a:t>
            </a:r>
            <a:r>
              <a:rPr lang="en-US" sz="2000" dirty="0"/>
              <a:t>: </a:t>
            </a:r>
            <a:r>
              <a:rPr lang="en-US" sz="2000" dirty="0">
                <a:hlinkClick r:id="rId6"/>
              </a:rPr>
              <a:t>http://opengameart.org/content/2d-lost-garden-tileset-transition-to-jetrels-wood-tileset</a:t>
            </a:r>
            <a:endParaRPr lang="en-US" sz="2000" dirty="0"/>
          </a:p>
          <a:p>
            <a:pPr lvl="1"/>
            <a:endParaRPr lang="en-US" dirty="0"/>
          </a:p>
        </p:txBody>
      </p:sp>
      <p:sp>
        <p:nvSpPr>
          <p:cNvPr id="3" name="Title 2"/>
          <p:cNvSpPr>
            <a:spLocks noGrp="1"/>
          </p:cNvSpPr>
          <p:nvPr>
            <p:ph type="title"/>
          </p:nvPr>
        </p:nvSpPr>
        <p:spPr/>
        <p:txBody>
          <a:bodyPr/>
          <a:lstStyle/>
          <a:p>
            <a:r>
              <a:rPr lang="en-US" dirty="0"/>
              <a:t>References</a:t>
            </a:r>
          </a:p>
        </p:txBody>
      </p:sp>
    </p:spTree>
    <p:extLst>
      <p:ext uri="{BB962C8B-B14F-4D97-AF65-F5344CB8AC3E}">
        <p14:creationId xmlns:p14="http://schemas.microsoft.com/office/powerpoint/2010/main" val="132921824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92500" lnSpcReduction="20000"/>
          </a:bodyPr>
          <a:lstStyle/>
          <a:p>
            <a:r>
              <a:rPr lang="en-US" sz="3200" dirty="0"/>
              <a:t>Audio</a:t>
            </a:r>
            <a:endParaRPr lang="en-US" dirty="0"/>
          </a:p>
          <a:p>
            <a:pPr lvl="1"/>
            <a:r>
              <a:rPr lang="en-US" dirty="0" err="1"/>
              <a:t>Knarmahfox</a:t>
            </a:r>
            <a:r>
              <a:rPr lang="en-US" dirty="0"/>
              <a:t> </a:t>
            </a:r>
            <a:r>
              <a:rPr lang="en-US" u="sng" dirty="0">
                <a:hlinkClick r:id="rId2"/>
              </a:rPr>
              <a:t>http://www.freesound.org/people/knarmahfox/sounds/57749/</a:t>
            </a:r>
            <a:r>
              <a:rPr lang="en-US" dirty="0"/>
              <a:t> </a:t>
            </a:r>
            <a:endParaRPr lang="en-US" u="sng" dirty="0"/>
          </a:p>
          <a:p>
            <a:pPr lvl="1"/>
            <a:r>
              <a:rPr lang="en-US" dirty="0" err="1"/>
              <a:t>Noirenex</a:t>
            </a:r>
            <a:r>
              <a:rPr lang="en-US" dirty="0"/>
              <a:t> </a:t>
            </a:r>
            <a:r>
              <a:rPr lang="en-US" u="sng" dirty="0">
                <a:hlinkClick r:id="rId3"/>
              </a:rPr>
              <a:t>http://www.freesound.org/people/noirenex/sounds/159401/</a:t>
            </a:r>
            <a:endParaRPr lang="en-US" u="sng" dirty="0"/>
          </a:p>
          <a:p>
            <a:pPr lvl="1"/>
            <a:r>
              <a:rPr lang="en-US" dirty="0" err="1"/>
              <a:t>Setuniman</a:t>
            </a:r>
            <a:r>
              <a:rPr lang="en-US" dirty="0"/>
              <a:t> </a:t>
            </a:r>
            <a:r>
              <a:rPr lang="en-US" u="sng" dirty="0">
                <a:hlinkClick r:id="rId4"/>
              </a:rPr>
              <a:t>http://www.freesound.org/people/Setuniman/sounds/173067</a:t>
            </a:r>
            <a:r>
              <a:rPr lang="en-US" u="sng" dirty="0" smtClean="0">
                <a:hlinkClick r:id="rId4"/>
              </a:rPr>
              <a:t>/</a:t>
            </a:r>
            <a:endParaRPr lang="en-US" dirty="0" smtClean="0"/>
          </a:p>
          <a:p>
            <a:r>
              <a:rPr lang="en-US" sz="3200" dirty="0" smtClean="0"/>
              <a:t>Engine</a:t>
            </a:r>
            <a:endParaRPr lang="en-US" dirty="0" smtClean="0"/>
          </a:p>
          <a:p>
            <a:pPr lvl="1"/>
            <a:r>
              <a:rPr lang="en-US" dirty="0"/>
              <a:t>Jayme Schroeder, Brian Broyles, and PACKT Publishing: </a:t>
            </a:r>
            <a:r>
              <a:rPr lang="en-US" dirty="0" err="1"/>
              <a:t>AndEngine</a:t>
            </a:r>
            <a:r>
              <a:rPr lang="en-US" dirty="0"/>
              <a:t> for Android Game Development Cookbook</a:t>
            </a:r>
          </a:p>
          <a:p>
            <a:pPr lvl="1"/>
            <a:r>
              <a:rPr lang="en-US" dirty="0" smtClean="0">
                <a:hlinkClick r:id="rId5"/>
              </a:rPr>
              <a:t>http</a:t>
            </a:r>
            <a:r>
              <a:rPr lang="en-US" dirty="0">
                <a:hlinkClick r:id="rId5"/>
              </a:rPr>
              <a:t>://www.andengine.org/forums</a:t>
            </a:r>
            <a:r>
              <a:rPr lang="en-US" dirty="0" smtClean="0">
                <a:hlinkClick r:id="rId5"/>
              </a:rPr>
              <a:t>/</a:t>
            </a:r>
            <a:endParaRPr lang="en-US" dirty="0" smtClean="0"/>
          </a:p>
          <a:p>
            <a:pPr lvl="1"/>
            <a:r>
              <a:rPr lang="en-US" dirty="0">
                <a:hlinkClick r:id="rId6"/>
              </a:rPr>
              <a:t>http://stackoverflow.com</a:t>
            </a:r>
            <a:r>
              <a:rPr lang="en-US" dirty="0" smtClean="0">
                <a:hlinkClick r:id="rId6"/>
              </a:rPr>
              <a:t>/</a:t>
            </a:r>
            <a:endParaRPr lang="en-US" dirty="0" smtClean="0"/>
          </a:p>
          <a:p>
            <a:endParaRPr lang="en-US" dirty="0"/>
          </a:p>
        </p:txBody>
      </p:sp>
      <p:sp>
        <p:nvSpPr>
          <p:cNvPr id="2" name="Title 1"/>
          <p:cNvSpPr>
            <a:spLocks noGrp="1"/>
          </p:cNvSpPr>
          <p:nvPr>
            <p:ph type="title"/>
          </p:nvPr>
        </p:nvSpPr>
        <p:spPr/>
        <p:txBody>
          <a:bodyPr/>
          <a:lstStyle/>
          <a:p>
            <a:r>
              <a:rPr lang="en-US" dirty="0"/>
              <a:t>References</a:t>
            </a:r>
          </a:p>
        </p:txBody>
      </p:sp>
    </p:spTree>
    <p:extLst>
      <p:ext uri="{BB962C8B-B14F-4D97-AF65-F5344CB8AC3E}">
        <p14:creationId xmlns:p14="http://schemas.microsoft.com/office/powerpoint/2010/main" val="7047750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sz="3200" dirty="0"/>
              <a:t>Special Thanks</a:t>
            </a:r>
          </a:p>
          <a:p>
            <a:pPr lvl="1"/>
            <a:r>
              <a:rPr lang="en-US" dirty="0"/>
              <a:t>Professor Pasierb </a:t>
            </a:r>
          </a:p>
          <a:p>
            <a:pPr lvl="1"/>
            <a:r>
              <a:rPr lang="en-US" dirty="0"/>
              <a:t>Professor Sharpe</a:t>
            </a:r>
          </a:p>
          <a:p>
            <a:endParaRPr lang="en-US" dirty="0"/>
          </a:p>
        </p:txBody>
      </p:sp>
      <p:sp>
        <p:nvSpPr>
          <p:cNvPr id="2" name="Title 1"/>
          <p:cNvSpPr>
            <a:spLocks noGrp="1"/>
          </p:cNvSpPr>
          <p:nvPr>
            <p:ph type="title"/>
          </p:nvPr>
        </p:nvSpPr>
        <p:spPr/>
        <p:txBody>
          <a:bodyPr/>
          <a:lstStyle/>
          <a:p>
            <a:r>
              <a:rPr lang="en-US" dirty="0"/>
              <a:t>References</a:t>
            </a:r>
          </a:p>
        </p:txBody>
      </p:sp>
    </p:spTree>
    <p:extLst>
      <p:ext uri="{BB962C8B-B14F-4D97-AF65-F5344CB8AC3E}">
        <p14:creationId xmlns:p14="http://schemas.microsoft.com/office/powerpoint/2010/main" val="73248602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Player Screen/User Interface</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48923" y="1481138"/>
            <a:ext cx="8046154" cy="4525962"/>
          </a:xfrm>
        </p:spPr>
      </p:pic>
    </p:spTree>
    <p:extLst>
      <p:ext uri="{BB962C8B-B14F-4D97-AF65-F5344CB8AC3E}">
        <p14:creationId xmlns:p14="http://schemas.microsoft.com/office/powerpoint/2010/main" val="329504199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Demo</a:t>
            </a:r>
            <a:endParaRPr lang="en-US" dirty="0"/>
          </a:p>
        </p:txBody>
      </p:sp>
      <p:sp>
        <p:nvSpPr>
          <p:cNvPr id="4" name="Subtitle 3"/>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108597200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Q&amp;A</a:t>
            </a:r>
            <a:endParaRPr lang="en-US" dirty="0"/>
          </a:p>
        </p:txBody>
      </p:sp>
      <p:sp>
        <p:nvSpPr>
          <p:cNvPr id="4" name="Subtitle 3"/>
          <p:cNvSpPr>
            <a:spLocks noGrp="1"/>
          </p:cNvSpPr>
          <p:nvPr>
            <p:ph type="subTitle" idx="1"/>
          </p:nvPr>
        </p:nvSpPr>
        <p:spPr/>
        <p:txBody>
          <a:bodyPr/>
          <a:lstStyle/>
          <a:p>
            <a:r>
              <a:rPr lang="en-US" dirty="0"/>
              <a:t>Thanks for your time</a:t>
            </a:r>
          </a:p>
        </p:txBody>
      </p:sp>
    </p:spTree>
    <p:extLst>
      <p:ext uri="{BB962C8B-B14F-4D97-AF65-F5344CB8AC3E}">
        <p14:creationId xmlns:p14="http://schemas.microsoft.com/office/powerpoint/2010/main" val="406340425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US" sz="2400" dirty="0"/>
              <a:t>Finalized GDD (Game Design Document)</a:t>
            </a:r>
          </a:p>
          <a:p>
            <a:r>
              <a:rPr lang="en-US" sz="2400" dirty="0" smtClean="0"/>
              <a:t>Finalized </a:t>
            </a:r>
            <a:r>
              <a:rPr lang="en-US" sz="2400" dirty="0"/>
              <a:t>TDD (Technical Design Document)</a:t>
            </a:r>
          </a:p>
          <a:p>
            <a:r>
              <a:rPr lang="en-US" sz="2400" dirty="0" smtClean="0"/>
              <a:t>Finished UI (User Interface)</a:t>
            </a:r>
            <a:endParaRPr lang="en-US" sz="2400" dirty="0"/>
          </a:p>
          <a:p>
            <a:r>
              <a:rPr lang="en-US" sz="2400" dirty="0" smtClean="0"/>
              <a:t>Finished </a:t>
            </a:r>
            <a:r>
              <a:rPr lang="en-US" sz="2400" dirty="0"/>
              <a:t>battle system</a:t>
            </a:r>
          </a:p>
          <a:p>
            <a:r>
              <a:rPr lang="en-US" sz="2400" dirty="0" smtClean="0"/>
              <a:t>Finish </a:t>
            </a:r>
            <a:r>
              <a:rPr lang="en-US" sz="2400" dirty="0"/>
              <a:t>character class</a:t>
            </a:r>
          </a:p>
          <a:p>
            <a:r>
              <a:rPr lang="en-US" sz="2400" dirty="0" smtClean="0"/>
              <a:t>Finished </a:t>
            </a:r>
            <a:r>
              <a:rPr lang="en-US" sz="2400" dirty="0"/>
              <a:t>playable </a:t>
            </a:r>
            <a:r>
              <a:rPr lang="en-US" sz="2400" dirty="0" smtClean="0"/>
              <a:t>zones</a:t>
            </a:r>
            <a:endParaRPr lang="en-US" sz="2400" dirty="0"/>
          </a:p>
          <a:p>
            <a:r>
              <a:rPr lang="en-US" sz="2400" dirty="0" smtClean="0"/>
              <a:t>Finished </a:t>
            </a:r>
            <a:r>
              <a:rPr lang="en-US" sz="2400" dirty="0"/>
              <a:t>major city</a:t>
            </a:r>
          </a:p>
          <a:p>
            <a:r>
              <a:rPr lang="en-US" sz="2400" dirty="0" smtClean="0"/>
              <a:t>Finished </a:t>
            </a:r>
            <a:r>
              <a:rPr lang="en-US" sz="2400" dirty="0"/>
              <a:t>completed game</a:t>
            </a:r>
          </a:p>
        </p:txBody>
      </p:sp>
      <p:sp>
        <p:nvSpPr>
          <p:cNvPr id="2" name="Title 1"/>
          <p:cNvSpPr>
            <a:spLocks noGrp="1"/>
          </p:cNvSpPr>
          <p:nvPr>
            <p:ph type="title"/>
          </p:nvPr>
        </p:nvSpPr>
        <p:spPr/>
        <p:txBody>
          <a:bodyPr/>
          <a:lstStyle/>
          <a:p>
            <a:r>
              <a:rPr lang="en-US" dirty="0" smtClean="0"/>
              <a:t>Milestones</a:t>
            </a:r>
            <a:endParaRPr lang="en-US" dirty="0"/>
          </a:p>
        </p:txBody>
      </p:sp>
    </p:spTree>
    <p:extLst>
      <p:ext uri="{BB962C8B-B14F-4D97-AF65-F5344CB8AC3E}">
        <p14:creationId xmlns:p14="http://schemas.microsoft.com/office/powerpoint/2010/main" val="24660043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Project Planning</a:t>
            </a:r>
            <a:endParaRPr lang="en-US" dirty="0"/>
          </a:p>
        </p:txBody>
      </p:sp>
      <p:sp>
        <p:nvSpPr>
          <p:cNvPr id="5" name="Subtitle 4"/>
          <p:cNvSpPr>
            <a:spLocks noGrp="1"/>
          </p:cNvSpPr>
          <p:nvPr>
            <p:ph type="subTitle" idx="1"/>
          </p:nvPr>
        </p:nvSpPr>
        <p:spPr/>
        <p:txBody>
          <a:bodyPr/>
          <a:lstStyle/>
          <a:p>
            <a:endParaRPr lang="en-US"/>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966787" y="2686844"/>
            <a:ext cx="7210425" cy="2114550"/>
          </a:xfrm>
        </p:spPr>
      </p:pic>
      <p:sp>
        <p:nvSpPr>
          <p:cNvPr id="2" name="Title 1"/>
          <p:cNvSpPr>
            <a:spLocks noGrp="1"/>
          </p:cNvSpPr>
          <p:nvPr>
            <p:ph type="title"/>
          </p:nvPr>
        </p:nvSpPr>
        <p:spPr/>
        <p:txBody>
          <a:bodyPr/>
          <a:lstStyle/>
          <a:p>
            <a:r>
              <a:rPr lang="en-US" dirty="0" smtClean="0"/>
              <a:t>Project Planning</a:t>
            </a:r>
            <a:endParaRPr lang="en-US" dirty="0"/>
          </a:p>
        </p:txBody>
      </p:sp>
    </p:spTree>
    <p:extLst>
      <p:ext uri="{BB962C8B-B14F-4D97-AF65-F5344CB8AC3E}">
        <p14:creationId xmlns:p14="http://schemas.microsoft.com/office/powerpoint/2010/main" val="415585365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 Planning: Battle System</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9600" y="1447800"/>
            <a:ext cx="7764369" cy="4995862"/>
          </a:xfrm>
        </p:spPr>
      </p:pic>
    </p:spTree>
    <p:extLst>
      <p:ext uri="{BB962C8B-B14F-4D97-AF65-F5344CB8AC3E}">
        <p14:creationId xmlns:p14="http://schemas.microsoft.com/office/powerpoint/2010/main" val="210966631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Project Planning: Character Class Diagrams</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90600" y="1447800"/>
            <a:ext cx="7091003" cy="4767262"/>
          </a:xfrm>
        </p:spPr>
      </p:pic>
    </p:spTree>
    <p:extLst>
      <p:ext uri="{BB962C8B-B14F-4D97-AF65-F5344CB8AC3E}">
        <p14:creationId xmlns:p14="http://schemas.microsoft.com/office/powerpoint/2010/main" val="311254127"/>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oncourse">
  <a:themeElements>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Concourse">
      <a:maj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font script="Geor" typeface="Sylfaen"/>
      </a:majorFont>
      <a:min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font script="Geor" typeface="Sylfaen"/>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65000"/>
                <a:satMod val="300000"/>
              </a:schemeClr>
            </a:gs>
          </a:gsLst>
          <a:path path="circle">
            <a:fillToRect l="65000" b="98000"/>
          </a:path>
        </a:gradFill>
        <a:blipFill>
          <a:blip xmlns:r="http://schemas.openxmlformats.org/officeDocument/2006/relationships" r:embed="rId1">
            <a:duotone>
              <a:schemeClr val="phClr">
                <a:shade val="60000"/>
                <a:satMod val="110000"/>
              </a:schemeClr>
              <a:schemeClr val="phClr">
                <a:tint val="95000"/>
              </a:schemeClr>
            </a:duotone>
          </a:blip>
          <a:tile tx="0" ty="0" sx="50000" sy="50000" flip="none"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Concourse</Template>
  <TotalTime>686</TotalTime>
  <Words>865</Words>
  <Application>Microsoft Office PowerPoint</Application>
  <PresentationFormat>On-screen Show (4:3)</PresentationFormat>
  <Paragraphs>257</Paragraphs>
  <Slides>41</Slides>
  <Notes>0</Notes>
  <HiddenSlides>0</HiddenSlides>
  <MMClips>0</MMClips>
  <ScaleCrop>false</ScaleCrop>
  <HeadingPairs>
    <vt:vector size="4" baseType="variant">
      <vt:variant>
        <vt:lpstr>Theme</vt:lpstr>
      </vt:variant>
      <vt:variant>
        <vt:i4>1</vt:i4>
      </vt:variant>
      <vt:variant>
        <vt:lpstr>Slide Titles</vt:lpstr>
      </vt:variant>
      <vt:variant>
        <vt:i4>41</vt:i4>
      </vt:variant>
    </vt:vector>
  </HeadingPairs>
  <TitlesOfParts>
    <vt:vector size="42" baseType="lpstr">
      <vt:lpstr>Concourse</vt:lpstr>
      <vt:lpstr>Dragons’ Reign</vt:lpstr>
      <vt:lpstr>Team Roles</vt:lpstr>
      <vt:lpstr>Scope/Purpose Statement</vt:lpstr>
      <vt:lpstr>Player Screen/User Interface</vt:lpstr>
      <vt:lpstr>Milestones</vt:lpstr>
      <vt:lpstr>Project Planning</vt:lpstr>
      <vt:lpstr>Project Planning</vt:lpstr>
      <vt:lpstr>Project Planning: Battle System</vt:lpstr>
      <vt:lpstr>Project Planning: Character Class Diagrams</vt:lpstr>
      <vt:lpstr>Test Plan</vt:lpstr>
      <vt:lpstr>Development Environment</vt:lpstr>
      <vt:lpstr>Learning Curve</vt:lpstr>
      <vt:lpstr>Assets</vt:lpstr>
      <vt:lpstr>Game Summary</vt:lpstr>
      <vt:lpstr>Classes</vt:lpstr>
      <vt:lpstr>Warrior Abilities</vt:lpstr>
      <vt:lpstr>Ranger Abilities</vt:lpstr>
      <vt:lpstr>Cleric Abilities</vt:lpstr>
      <vt:lpstr>Attributes</vt:lpstr>
      <vt:lpstr>Zones</vt:lpstr>
      <vt:lpstr>Starter Village</vt:lpstr>
      <vt:lpstr>Inn</vt:lpstr>
      <vt:lpstr>Plains</vt:lpstr>
      <vt:lpstr>Mountains</vt:lpstr>
      <vt:lpstr>Battle System</vt:lpstr>
      <vt:lpstr>Battle System</vt:lpstr>
      <vt:lpstr>Battle System</vt:lpstr>
      <vt:lpstr>Battle System</vt:lpstr>
      <vt:lpstr>Battle System</vt:lpstr>
      <vt:lpstr>What’s to come</vt:lpstr>
      <vt:lpstr>Scope Cutbacks</vt:lpstr>
      <vt:lpstr>Future</vt:lpstr>
      <vt:lpstr>Future</vt:lpstr>
      <vt:lpstr>Post Mortem</vt:lpstr>
      <vt:lpstr>References</vt:lpstr>
      <vt:lpstr>References</vt:lpstr>
      <vt:lpstr>References</vt:lpstr>
      <vt:lpstr>References</vt:lpstr>
      <vt:lpstr>References</vt:lpstr>
      <vt:lpstr>Demo</vt:lpstr>
      <vt:lpstr>Q&amp;A</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Dragons’ Reign</dc:title>
  <dc:creator>Jordon</dc:creator>
  <cp:lastModifiedBy>Vince</cp:lastModifiedBy>
  <cp:revision>68</cp:revision>
  <dcterms:created xsi:type="dcterms:W3CDTF">2013-07-16T04:11:54Z</dcterms:created>
  <dcterms:modified xsi:type="dcterms:W3CDTF">2013-10-18T13:56:41Z</dcterms:modified>
</cp:coreProperties>
</file>